
<file path=[Content_Types].xml><?xml version="1.0" encoding="utf-8"?>
<Types xmlns="http://schemas.openxmlformats.org/package/2006/content-types">
  <Default Extension="xml" ContentType="application/vnd.openxmlformats-package.core-properties+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s/slide711.xml" ContentType="application/vnd.openxmlformats-officedocument.presentationml.slide+xml"/>
  <Override PartName="/ppt/notesSlides/notesSlide711.xml" ContentType="application/vnd.openxmlformats-officedocument.presentationml.notesSlide+xml"/>
  <Override PartName="/ppt/notesMasters/notesMaster111.xml" ContentType="application/vnd.openxmlformats-officedocument.presentationml.notesMaster+xml"/>
  <Override PartName="/ppt/theme/theme211.xml" ContentType="application/vnd.openxmlformats-officedocument.theme+xml"/>
  <Override PartName="/ppt/slideLayouts/slideLayout12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theme/theme122.xml" ContentType="application/vnd.openxmlformats-officedocument.theme+xml"/>
  <Override PartName="/ppt/slideLayouts/slideLayout333.xml" ContentType="application/vnd.openxmlformats-officedocument.presentationml.slideLayout+xml"/>
  <Override PartName="/ppt/slideLayouts/slideLayout744.xml" ContentType="application/vnd.openxmlformats-officedocument.presentationml.slideLayout+xml"/>
  <Override PartName="/ppt/slideLayouts/slideLayout255.xml" ContentType="application/vnd.openxmlformats-officedocument.presentationml.slideLayout+xml"/>
  <Override PartName="/ppt/slideLayouts/slideLayout166.xml" ContentType="application/vnd.openxmlformats-officedocument.presentationml.slideLayout+xml"/>
  <Override PartName="/ppt/slideLayouts/slideLayout677.xml" ContentType="application/vnd.openxmlformats-officedocument.presentationml.slideLayout+xml"/>
  <Override PartName="/ppt/slideLayouts/slideLayout1188.xml" ContentType="application/vnd.openxmlformats-officedocument.presentationml.slideLayout+xml"/>
  <Override PartName="/ppt/slideLayouts/slideLayout599.xml" ContentType="application/vnd.openxmlformats-officedocument.presentationml.slideLayout+xml"/>
  <Override PartName="/ppt/slideLayouts/slideLayout101010.xml" ContentType="application/vnd.openxmlformats-officedocument.presentationml.slideLayout+xml"/>
  <Override PartName="/ppt/slideLayouts/slideLayout41111.xml" ContentType="application/vnd.openxmlformats-officedocument.presentationml.slideLayout+xml"/>
  <Override PartName="/ppt/slideLayouts/slideLayout91212.xml" ContentType="application/vnd.openxmlformats-officedocument.presentationml.slideLayout+xml"/>
  <Override PartName="/ppt/slides/slide1222.xml" ContentType="application/vnd.openxmlformats-officedocument.presentationml.slide+xml"/>
  <Override PartName="/ppt/notesSlides/notesSlide1222.xml" ContentType="application/vnd.openxmlformats-officedocument.presentationml.notesSlide+xml"/>
  <Override PartName="/ppt/slides/slide1733.xml" ContentType="application/vnd.openxmlformats-officedocument.presentationml.slide+xml"/>
  <Override PartName="/ppt/notesSlides/notesSlide1733.xml" ContentType="application/vnd.openxmlformats-officedocument.presentationml.notesSlide+xml"/>
  <Override PartName="/ppt/slides/slide2544.xml" ContentType="application/vnd.openxmlformats-officedocument.presentationml.slide+xml"/>
  <Override PartName="/ppt/notesSlides/notesSlide2544.xml" ContentType="application/vnd.openxmlformats-officedocument.presentationml.notesSlide+xml"/>
  <Override PartName="/ppt/slides/slide255.xml" ContentType="application/vnd.openxmlformats-officedocument.presentationml.slide+xml"/>
  <Override PartName="/ppt/notesSlides/notesSlide255.xml" ContentType="application/vnd.openxmlformats-officedocument.presentationml.notesSlide+xml"/>
  <Override PartName="/ppt/slides/slide2066.xml" ContentType="application/vnd.openxmlformats-officedocument.presentationml.slide+xml"/>
  <Override PartName="/ppt/notesSlides/notesSlide2066.xml" ContentType="application/vnd.openxmlformats-officedocument.presentationml.notesSlide+xml"/>
  <Override PartName="/ppt/slides/slide677.xml" ContentType="application/vnd.openxmlformats-officedocument.presentationml.slide+xml"/>
  <Override PartName="/ppt/notesSlides/notesSlide677.xml" ContentType="application/vnd.openxmlformats-officedocument.presentationml.notesSlide+xml"/>
  <Override PartName="/ppt/slides/slide1188.xml" ContentType="application/vnd.openxmlformats-officedocument.presentationml.slide+xml"/>
  <Override PartName="/ppt/notesSlides/notesSlide1188.xml" ContentType="application/vnd.openxmlformats-officedocument.presentationml.notesSlide+xml"/>
  <Override PartName="/ppt/slides/slide1699.xml" ContentType="application/vnd.openxmlformats-officedocument.presentationml.slide+xml"/>
  <Override PartName="/ppt/notesSlides/notesSlide1699.xml" ContentType="application/vnd.openxmlformats-officedocument.presentationml.notesSlide+xml"/>
  <Override PartName="/ppt/slides/slide241010.xml" ContentType="application/vnd.openxmlformats-officedocument.presentationml.slide+xml"/>
  <Override PartName="/ppt/notesSlides/notesSlide241010.xml" ContentType="application/vnd.openxmlformats-officedocument.presentationml.notesSlide+xml"/>
  <Override PartName="/ppt/tableStyles.xml" ContentType="application/vnd.openxmlformats-officedocument.presentationml.tableStyles+xml"/>
  <Override PartName="/ppt/slides/slide11111.xml" ContentType="application/vnd.openxmlformats-officedocument.presentationml.slide+xml"/>
  <Override PartName="/ppt/notesSlides/notesSlide11111.xml" ContentType="application/vnd.openxmlformats-officedocument.presentationml.notesSlide+xml"/>
  <Override PartName="/ppt/slides/slide151212.xml" ContentType="application/vnd.openxmlformats-officedocument.presentationml.slide+xml"/>
  <Override PartName="/ppt/notesSlides/notesSlide151212.xml" ContentType="application/vnd.openxmlformats-officedocument.presentationml.notesSlide+xml"/>
  <Override PartName="/ppt/slides/slide191313.xml" ContentType="application/vnd.openxmlformats-officedocument.presentationml.slide+xml"/>
  <Override PartName="/ppt/notesSlides/notesSlide191313.xml" ContentType="application/vnd.openxmlformats-officedocument.presentationml.notesSlide+xml"/>
  <Override PartName="/ppt/handoutMasters/handoutMaster111.xml" ContentType="application/vnd.openxmlformats-officedocument.presentationml.handoutMaster+xml"/>
  <Override PartName="/ppt/theme/theme333.xml" ContentType="application/vnd.openxmlformats-officedocument.theme+xml"/>
  <Override PartName="/ppt/slides/slide51414.xml" ContentType="application/vnd.openxmlformats-officedocument.presentationml.slide+xml"/>
  <Override PartName="/ppt/notesSlides/notesSlide51414.xml" ContentType="application/vnd.openxmlformats-officedocument.presentationml.notesSlide+xml"/>
  <Override PartName="/ppt/slides/slide101515.xml" ContentType="application/vnd.openxmlformats-officedocument.presentationml.slide+xml"/>
  <Override PartName="/ppt/notesSlides/notesSlide101515.xml" ContentType="application/vnd.openxmlformats-officedocument.presentationml.notesSlide+xml"/>
  <Override PartName="/ppt/slides/slide231616.xml" ContentType="application/vnd.openxmlformats-officedocument.presentationml.slide+xml"/>
  <Override PartName="/ppt/notesSlides/notesSlide231616.xml" ContentType="application/vnd.openxmlformats-officedocument.presentationml.notesSlide+xml"/>
  <Override PartName="/ppt/slides/slide41717.xml" ContentType="application/vnd.openxmlformats-officedocument.presentationml.slide+xml"/>
  <Override PartName="/ppt/notesSlides/notesSlide41717.xml" ContentType="application/vnd.openxmlformats-officedocument.presentationml.notesSlide+xml"/>
  <Override PartName="/ppt/slides/slide141818.xml" ContentType="application/vnd.openxmlformats-officedocument.presentationml.slide+xml"/>
  <Override PartName="/ppt/notesSlides/notesSlide141818.xml" ContentType="application/vnd.openxmlformats-officedocument.presentationml.notesSlide+xml"/>
  <Override PartName="/ppt/slides/slide221919.xml" ContentType="application/vnd.openxmlformats-officedocument.presentationml.slide+xml"/>
  <Override PartName="/ppt/notesSlides/notesSlide221919.xml" ContentType="application/vnd.openxmlformats-officedocument.presentationml.notesSlide+xml"/>
  <Override PartName="/ppt/slides/slide92020.xml" ContentType="application/vnd.openxmlformats-officedocument.presentationml.slide+xml"/>
  <Override PartName="/ppt/notesSlides/notesSlide92020.xml" ContentType="application/vnd.openxmlformats-officedocument.presentationml.notesSlide+xml"/>
  <Override PartName="/ppt/slides/slide182121.xml" ContentType="application/vnd.openxmlformats-officedocument.presentationml.slide+xml"/>
  <Override PartName="/ppt/notesSlides/notesSlide182121.xml" ContentType="application/vnd.openxmlformats-officedocument.presentationml.notesSlide+xml"/>
  <Override PartName="/ppt/viewProps.xml" ContentType="application/vnd.openxmlformats-officedocument.presentationml.viewProps+xml"/>
  <Override PartName="/ppt/slides/slide32222.xml" ContentType="application/vnd.openxmlformats-officedocument.presentationml.slide+xml"/>
  <Override PartName="/ppt/notesSlides/notesSlide32222.xml" ContentType="application/vnd.openxmlformats-officedocument.presentationml.notesSlide+xml"/>
  <Override PartName="/ppt/slides/slide82323.xml" ContentType="application/vnd.openxmlformats-officedocument.presentationml.slide+xml"/>
  <Override PartName="/ppt/notesSlides/notesSlide82323.xml" ContentType="application/vnd.openxmlformats-officedocument.presentationml.notesSlide+xml"/>
  <Override PartName="/ppt/slides/slide132424.xml" ContentType="application/vnd.openxmlformats-officedocument.presentationml.slide+xml"/>
  <Override PartName="/ppt/notesSlides/notesSlide132424.xml" ContentType="application/vnd.openxmlformats-officedocument.presentationml.notesSlide+xml"/>
  <Override PartName="/ppt/slides/slide212525.xml" ContentType="application/vnd.openxmlformats-officedocument.presentationml.slide+xml"/>
  <Override PartName="/ppt/notesSlides/notesSlide212525.xml" ContentType="application/vnd.openxmlformats-officedocument.presentationml.notesSlide+xml"/>
  <Override PartName="/ppt/slides/slide262626.xml" ContentType="application/vnd.openxmlformats-officedocument.presentationml.slide+xml"/>
  <Override PartName="/ppt/notesSlides/notesSlide262626.xml" ContentType="application/vnd.openxmlformats-officedocument.presentationml.notesSlide+xml"/>
  <Override PartName="/ppt/presProps.xml" ContentType="application/vnd.openxmlformats-officedocument.presentationml.presProp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25" y="62"/>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711.xml" Id="rId8" /><Relationship Type="http://schemas.openxmlformats.org/officeDocument/2006/relationships/slide" Target="/ppt/slides/slide1222.xml" Id="rId13" /><Relationship Type="http://schemas.openxmlformats.org/officeDocument/2006/relationships/slide" Target="/ppt/slides/slide1733.xml" Id="rId18" /><Relationship Type="http://schemas.openxmlformats.org/officeDocument/2006/relationships/slide" Target="/ppt/slides/slide2544.xml" Id="rId26" /><Relationship Type="http://schemas.openxmlformats.org/officeDocument/2006/relationships/slide" Target="/ppt/slides/slide255.xml" Id="rId3" /><Relationship Type="http://schemas.openxmlformats.org/officeDocument/2006/relationships/slide" Target="/ppt/slides/slide2066.xml" Id="rId21" /><Relationship Type="http://schemas.openxmlformats.org/officeDocument/2006/relationships/slide" Target="/ppt/slides/slide677.xml" Id="rId7" /><Relationship Type="http://schemas.openxmlformats.org/officeDocument/2006/relationships/slide" Target="/ppt/slides/slide1188.xml" Id="rId12" /><Relationship Type="http://schemas.openxmlformats.org/officeDocument/2006/relationships/slide" Target="/ppt/slides/slide1699.xml" Id="rId17" /><Relationship Type="http://schemas.openxmlformats.org/officeDocument/2006/relationships/slide" Target="/ppt/slides/slide241010.xml" Id="rId25" /><Relationship Type="http://schemas.openxmlformats.org/officeDocument/2006/relationships/tableStyles" Target="/ppt/tableStyles.xml" Id="rId33" /><Relationship Type="http://schemas.openxmlformats.org/officeDocument/2006/relationships/slide" Target="/ppt/slides/slide11111.xml" Id="rId2" /><Relationship Type="http://schemas.openxmlformats.org/officeDocument/2006/relationships/slide" Target="/ppt/slides/slide151212.xml" Id="rId16" /><Relationship Type="http://schemas.openxmlformats.org/officeDocument/2006/relationships/slide" Target="/ppt/slides/slide191313.xml" Id="rId20" /><Relationship Type="http://schemas.openxmlformats.org/officeDocument/2006/relationships/handoutMaster" Target="/ppt/handoutMasters/handoutMaster111.xml" Id="rId29" /><Relationship Type="http://schemas.openxmlformats.org/officeDocument/2006/relationships/slideMaster" Target="/ppt/slideMasters/slideMaster111.xml" Id="rId1" /><Relationship Type="http://schemas.openxmlformats.org/officeDocument/2006/relationships/slide" Target="/ppt/slides/slide51414.xml" Id="rId6" /><Relationship Type="http://schemas.openxmlformats.org/officeDocument/2006/relationships/slide" Target="/ppt/slides/slide101515.xml" Id="rId11" /><Relationship Type="http://schemas.openxmlformats.org/officeDocument/2006/relationships/slide" Target="/ppt/slides/slide231616.xml" Id="rId24" /><Relationship Type="http://schemas.openxmlformats.org/officeDocument/2006/relationships/theme" Target="/ppt/theme/theme122.xml" Id="rId32" /><Relationship Type="http://schemas.openxmlformats.org/officeDocument/2006/relationships/slide" Target="/ppt/slides/slide41717.xml" Id="rId5" /><Relationship Type="http://schemas.openxmlformats.org/officeDocument/2006/relationships/slide" Target="/ppt/slides/slide141818.xml" Id="rId15" /><Relationship Type="http://schemas.openxmlformats.org/officeDocument/2006/relationships/slide" Target="/ppt/slides/slide221919.xml" Id="rId23" /><Relationship Type="http://schemas.openxmlformats.org/officeDocument/2006/relationships/notesMaster" Target="/ppt/notesMasters/notesMaster111.xml" Id="rId28" /><Relationship Type="http://schemas.openxmlformats.org/officeDocument/2006/relationships/slide" Target="/ppt/slides/slide92020.xml" Id="rId10" /><Relationship Type="http://schemas.openxmlformats.org/officeDocument/2006/relationships/slide" Target="/ppt/slides/slide182121.xml" Id="rId19" /><Relationship Type="http://schemas.openxmlformats.org/officeDocument/2006/relationships/viewProps" Target="/ppt/viewProps.xml" Id="rId31" /><Relationship Type="http://schemas.openxmlformats.org/officeDocument/2006/relationships/slide" Target="/ppt/slides/slide32222.xml" Id="rId4" /><Relationship Type="http://schemas.openxmlformats.org/officeDocument/2006/relationships/slide" Target="/ppt/slides/slide82323.xml" Id="rId9" /><Relationship Type="http://schemas.openxmlformats.org/officeDocument/2006/relationships/slide" Target="/ppt/slides/slide132424.xml" Id="rId14" /><Relationship Type="http://schemas.openxmlformats.org/officeDocument/2006/relationships/slide" Target="/ppt/slides/slide212525.xml" Id="rId22" /><Relationship Type="http://schemas.openxmlformats.org/officeDocument/2006/relationships/slide" Target="/ppt/slides/slide262626.xml" Id="rId27" /><Relationship Type="http://schemas.openxmlformats.org/officeDocument/2006/relationships/presProps" Target="/ppt/presProps.xml" Id="rId30" /></Relationships>
</file>

<file path=ppt/handoutMasters/_rels/handoutMaster111.xml.rels>&#65279;<?xml version="1.0" encoding="utf-8"?><Relationships xmlns="http://schemas.openxmlformats.org/package/2006/relationships"><Relationship Type="http://schemas.openxmlformats.org/officeDocument/2006/relationships/theme" Target="/ppt/theme/theme333.xml" Id="rId1" /></Relationships>
</file>

<file path=ppt/handoutMasters/handoutMaster11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A3B55DEF-97CE-4886-8B91-D84BA7A9263C}"/>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CF99581C-AFDF-40DC-975D-781E933EF958}"/>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0A3CF63B-3D43-4541-8AF8-4E44409D3373}"/>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9F57E2CD-F9C6-427F-B029-4B2F314FCD5C}"/>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89D44A1-4B1A-40D3-B179-175FC8952155}" type="slidenum">
              <a:t>‹#›</a:t>
            </a:fld>
            <a:endParaRPr lang="it-IT"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3499058406"/>
      </p:ext>
    </p:extLst>
  </p:cSld>
  <p:clrMap bg1="lt1" tx1="dk1" bg2="lt2" tx2="dk2" accent1="accent1" accent2="accent2" accent3="accent3" accent4="accent4" accent5="accent5" accent6="accent6" hlink="hlink" folHlink="folHlink"/>
</p:handoutMaster>
</file>

<file path=ppt/notesMasters/_rels/notesMaster111.xml.rels>&#65279;<?xml version="1.0" encoding="utf-8"?><Relationships xmlns="http://schemas.openxmlformats.org/package/2006/relationships"><Relationship Type="http://schemas.openxmlformats.org/officeDocument/2006/relationships/theme" Target="/ppt/theme/theme211.xml" Id="rId1" /></Relationships>
</file>

<file path=ppt/notesMasters/notesMaster111.xml><?xml version="1.0" encoding="utf-8"?>
<p:notes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6D9AB36-C57E-4644-A473-FE0600AEF1E8}"/>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6FE610A5-66AD-4890-AF41-F3BB118DB7DE}"/>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A234CB7D-C0BB-4EB2-960C-B711457A64E8}"/>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FD09AB01-2178-48BD-8D65-B5BAC8CA00F4}"/>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F3F82B8C-1344-457C-8111-40AE3A05E0E1}"/>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54673B39-B70D-46BF-864C-39906C394C2A}"/>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4572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93BE0672-FF59-4616-B454-A895EF2BA586}" type="slidenum">
              <a:t>'#'</a:t>
            </a:fld>
            <a:endParaRPr lang="it-IT"/>
          </a:p>
        </p:txBody>
      </p:sp>
    </p:spTree>
    <p:extLst>
      <p:ext uri="{BB962C8B-B14F-4D97-AF65-F5344CB8AC3E}">
        <p14:creationId xmlns:p14="http://schemas.microsoft.com/office/powerpoint/2010/main" val="1768794956"/>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1515.xml.rels>&#65279;<?xml version="1.0" encoding="utf-8"?><Relationships xmlns="http://schemas.openxmlformats.org/package/2006/relationships"><Relationship Type="http://schemas.openxmlformats.org/officeDocument/2006/relationships/slide" Target="/ppt/slides/slide101515.xml" Id="rId2" /><Relationship Type="http://schemas.openxmlformats.org/officeDocument/2006/relationships/notesMaster" Target="/ppt/notesMasters/notesMaster111.xml" Id="rId1" /></Relationships>
</file>

<file path=ppt/notesSlides/_rels/notesSlide11111.xml.rels>&#65279;<?xml version="1.0" encoding="utf-8"?><Relationships xmlns="http://schemas.openxmlformats.org/package/2006/relationships"><Relationship Type="http://schemas.openxmlformats.org/officeDocument/2006/relationships/slide" Target="/ppt/slides/slide11111.xml" Id="rId2" /><Relationship Type="http://schemas.openxmlformats.org/officeDocument/2006/relationships/notesMaster" Target="/ppt/notesMasters/notesMaster111.xml" Id="rId1" /></Relationships>
</file>

<file path=ppt/notesSlides/_rels/notesSlide1188.xml.rels>&#65279;<?xml version="1.0" encoding="utf-8"?><Relationships xmlns="http://schemas.openxmlformats.org/package/2006/relationships"><Relationship Type="http://schemas.openxmlformats.org/officeDocument/2006/relationships/slide" Target="/ppt/slides/slide1188.xml" Id="rId2" /><Relationship Type="http://schemas.openxmlformats.org/officeDocument/2006/relationships/notesMaster" Target="/ppt/notesMasters/notesMaster111.xml" Id="rId1" /></Relationships>
</file>

<file path=ppt/notesSlides/_rels/notesSlide1222.xml.rels>&#65279;<?xml version="1.0" encoding="utf-8"?><Relationships xmlns="http://schemas.openxmlformats.org/package/2006/relationships"><Relationship Type="http://schemas.openxmlformats.org/officeDocument/2006/relationships/slide" Target="/ppt/slides/slide1222.xml" Id="rId2" /><Relationship Type="http://schemas.openxmlformats.org/officeDocument/2006/relationships/notesMaster" Target="/ppt/notesMasters/notesMaster111.xml" Id="rId1" /></Relationships>
</file>

<file path=ppt/notesSlides/_rels/notesSlide132424.xml.rels>&#65279;<?xml version="1.0" encoding="utf-8"?><Relationships xmlns="http://schemas.openxmlformats.org/package/2006/relationships"><Relationship Type="http://schemas.openxmlformats.org/officeDocument/2006/relationships/slide" Target="/ppt/slides/slide132424.xml" Id="rId2" /><Relationship Type="http://schemas.openxmlformats.org/officeDocument/2006/relationships/notesMaster" Target="/ppt/notesMasters/notesMaster111.xml" Id="rId1" /></Relationships>
</file>

<file path=ppt/notesSlides/_rels/notesSlide141818.xml.rels>&#65279;<?xml version="1.0" encoding="utf-8"?><Relationships xmlns="http://schemas.openxmlformats.org/package/2006/relationships"><Relationship Type="http://schemas.openxmlformats.org/officeDocument/2006/relationships/slide" Target="/ppt/slides/slide141818.xml" Id="rId2" /><Relationship Type="http://schemas.openxmlformats.org/officeDocument/2006/relationships/notesMaster" Target="/ppt/notesMasters/notesMaster111.xml" Id="rId1" /></Relationships>
</file>

<file path=ppt/notesSlides/_rels/notesSlide151212.xml.rels>&#65279;<?xml version="1.0" encoding="utf-8"?><Relationships xmlns="http://schemas.openxmlformats.org/package/2006/relationships"><Relationship Type="http://schemas.openxmlformats.org/officeDocument/2006/relationships/slide" Target="/ppt/slides/slide151212.xml" Id="rId2" /><Relationship Type="http://schemas.openxmlformats.org/officeDocument/2006/relationships/notesMaster" Target="/ppt/notesMasters/notesMaster111.xml" Id="rId1" /></Relationships>
</file>

<file path=ppt/notesSlides/_rels/notesSlide1699.xml.rels>&#65279;<?xml version="1.0" encoding="utf-8"?><Relationships xmlns="http://schemas.openxmlformats.org/package/2006/relationships"><Relationship Type="http://schemas.openxmlformats.org/officeDocument/2006/relationships/slide" Target="/ppt/slides/slide1699.xml" Id="rId2" /><Relationship Type="http://schemas.openxmlformats.org/officeDocument/2006/relationships/notesMaster" Target="/ppt/notesMasters/notesMaster111.xml" Id="rId1" /></Relationships>
</file>

<file path=ppt/notesSlides/_rels/notesSlide1733.xml.rels>&#65279;<?xml version="1.0" encoding="utf-8"?><Relationships xmlns="http://schemas.openxmlformats.org/package/2006/relationships"><Relationship Type="http://schemas.openxmlformats.org/officeDocument/2006/relationships/slide" Target="/ppt/slides/slide1733.xml" Id="rId2" /><Relationship Type="http://schemas.openxmlformats.org/officeDocument/2006/relationships/notesMaster" Target="/ppt/notesMasters/notesMaster111.xml" Id="rId1" /></Relationships>
</file>

<file path=ppt/notesSlides/_rels/notesSlide182121.xml.rels>&#65279;<?xml version="1.0" encoding="utf-8"?><Relationships xmlns="http://schemas.openxmlformats.org/package/2006/relationships"><Relationship Type="http://schemas.openxmlformats.org/officeDocument/2006/relationships/slide" Target="/ppt/slides/slide182121.xml" Id="rId2" /><Relationship Type="http://schemas.openxmlformats.org/officeDocument/2006/relationships/notesMaster" Target="/ppt/notesMasters/notesMaster111.xml" Id="rId1" /></Relationships>
</file>

<file path=ppt/notesSlides/_rels/notesSlide191313.xml.rels>&#65279;<?xml version="1.0" encoding="utf-8"?><Relationships xmlns="http://schemas.openxmlformats.org/package/2006/relationships"><Relationship Type="http://schemas.openxmlformats.org/officeDocument/2006/relationships/slide" Target="/ppt/slides/slide191313.xml" Id="rId2" /><Relationship Type="http://schemas.openxmlformats.org/officeDocument/2006/relationships/notesMaster" Target="/ppt/notesMasters/notesMaster111.xml" Id="rId1" /></Relationships>
</file>

<file path=ppt/notesSlides/_rels/notesSlide2066.xml.rels>&#65279;<?xml version="1.0" encoding="utf-8"?><Relationships xmlns="http://schemas.openxmlformats.org/package/2006/relationships"><Relationship Type="http://schemas.openxmlformats.org/officeDocument/2006/relationships/slide" Target="/ppt/slides/slide2066.xml" Id="rId2" /><Relationship Type="http://schemas.openxmlformats.org/officeDocument/2006/relationships/notesMaster" Target="/ppt/notesMasters/notesMaster111.xml" Id="rId1" /></Relationships>
</file>

<file path=ppt/notesSlides/_rels/notesSlide212525.xml.rels>&#65279;<?xml version="1.0" encoding="utf-8"?><Relationships xmlns="http://schemas.openxmlformats.org/package/2006/relationships"><Relationship Type="http://schemas.openxmlformats.org/officeDocument/2006/relationships/slide" Target="/ppt/slides/slide212525.xml" Id="rId2" /><Relationship Type="http://schemas.openxmlformats.org/officeDocument/2006/relationships/notesMaster" Target="/ppt/notesMasters/notesMaster111.xml" Id="rId1" /></Relationships>
</file>

<file path=ppt/notesSlides/_rels/notesSlide221919.xml.rels>&#65279;<?xml version="1.0" encoding="utf-8"?><Relationships xmlns="http://schemas.openxmlformats.org/package/2006/relationships"><Relationship Type="http://schemas.openxmlformats.org/officeDocument/2006/relationships/slide" Target="/ppt/slides/slide221919.xml" Id="rId2" /><Relationship Type="http://schemas.openxmlformats.org/officeDocument/2006/relationships/notesMaster" Target="/ppt/notesMasters/notesMaster111.xml" Id="rId1" /></Relationships>
</file>

<file path=ppt/notesSlides/_rels/notesSlide231616.xml.rels>&#65279;<?xml version="1.0" encoding="utf-8"?><Relationships xmlns="http://schemas.openxmlformats.org/package/2006/relationships"><Relationship Type="http://schemas.openxmlformats.org/officeDocument/2006/relationships/slide" Target="/ppt/slides/slide231616.xml" Id="rId2" /><Relationship Type="http://schemas.openxmlformats.org/officeDocument/2006/relationships/notesMaster" Target="/ppt/notesMasters/notesMaster111.xml" Id="rId1" /></Relationships>
</file>

<file path=ppt/notesSlides/_rels/notesSlide241010.xml.rels>&#65279;<?xml version="1.0" encoding="utf-8"?><Relationships xmlns="http://schemas.openxmlformats.org/package/2006/relationships"><Relationship Type="http://schemas.openxmlformats.org/officeDocument/2006/relationships/slide" Target="/ppt/slides/slide241010.xml" Id="rId2" /><Relationship Type="http://schemas.openxmlformats.org/officeDocument/2006/relationships/notesMaster" Target="/ppt/notesMasters/notesMaster111.xml" Id="rId1" /></Relationships>
</file>

<file path=ppt/notesSlides/_rels/notesSlide2544.xml.rels>&#65279;<?xml version="1.0" encoding="utf-8"?><Relationships xmlns="http://schemas.openxmlformats.org/package/2006/relationships"><Relationship Type="http://schemas.openxmlformats.org/officeDocument/2006/relationships/slide" Target="/ppt/slides/slide2544.xml" Id="rId2" /><Relationship Type="http://schemas.openxmlformats.org/officeDocument/2006/relationships/notesMaster" Target="/ppt/notesMasters/notesMaster111.xml" Id="rId1" /></Relationships>
</file>

<file path=ppt/notesSlides/_rels/notesSlide255.xml.rels>&#65279;<?xml version="1.0" encoding="utf-8"?><Relationships xmlns="http://schemas.openxmlformats.org/package/2006/relationships"><Relationship Type="http://schemas.openxmlformats.org/officeDocument/2006/relationships/slide" Target="/ppt/slides/slide255.xml" Id="rId2" /><Relationship Type="http://schemas.openxmlformats.org/officeDocument/2006/relationships/notesMaster" Target="/ppt/notesMasters/notesMaster111.xml" Id="rId1" /></Relationships>
</file>

<file path=ppt/notesSlides/_rels/notesSlide262626.xml.rels>&#65279;<?xml version="1.0" encoding="utf-8"?><Relationships xmlns="http://schemas.openxmlformats.org/package/2006/relationships"><Relationship Type="http://schemas.openxmlformats.org/officeDocument/2006/relationships/slide" Target="/ppt/slides/slide262626.xml" Id="rId2" /><Relationship Type="http://schemas.openxmlformats.org/officeDocument/2006/relationships/notesMaster" Target="/ppt/notesMasters/notesMaster111.xml" Id="rId1" /></Relationships>
</file>

<file path=ppt/notesSlides/_rels/notesSlide32222.xml.rels>&#65279;<?xml version="1.0" encoding="utf-8"?><Relationships xmlns="http://schemas.openxmlformats.org/package/2006/relationships"><Relationship Type="http://schemas.openxmlformats.org/officeDocument/2006/relationships/slide" Target="/ppt/slides/slide32222.xml" Id="rId2" /><Relationship Type="http://schemas.openxmlformats.org/officeDocument/2006/relationships/notesMaster" Target="/ppt/notesMasters/notesMaster111.xml" Id="rId1" /></Relationships>
</file>

<file path=ppt/notesSlides/_rels/notesSlide41717.xml.rels>&#65279;<?xml version="1.0" encoding="utf-8"?><Relationships xmlns="http://schemas.openxmlformats.org/package/2006/relationships"><Relationship Type="http://schemas.openxmlformats.org/officeDocument/2006/relationships/slide" Target="/ppt/slides/slide41717.xml" Id="rId2" /><Relationship Type="http://schemas.openxmlformats.org/officeDocument/2006/relationships/notesMaster" Target="/ppt/notesMasters/notesMaster111.xml" Id="rId1" /></Relationships>
</file>

<file path=ppt/notesSlides/_rels/notesSlide51414.xml.rels>&#65279;<?xml version="1.0" encoding="utf-8"?><Relationships xmlns="http://schemas.openxmlformats.org/package/2006/relationships"><Relationship Type="http://schemas.openxmlformats.org/officeDocument/2006/relationships/slide" Target="/ppt/slides/slide51414.xml" Id="rId2" /><Relationship Type="http://schemas.openxmlformats.org/officeDocument/2006/relationships/notesMaster" Target="/ppt/notesMasters/notesMaster111.xml" Id="rId1" /></Relationships>
</file>

<file path=ppt/notesSlides/_rels/notesSlide677.xml.rels>&#65279;<?xml version="1.0" encoding="utf-8"?><Relationships xmlns="http://schemas.openxmlformats.org/package/2006/relationships"><Relationship Type="http://schemas.openxmlformats.org/officeDocument/2006/relationships/slide" Target="/ppt/slides/slide677.xml" Id="rId2" /><Relationship Type="http://schemas.openxmlformats.org/officeDocument/2006/relationships/notesMaster" Target="/ppt/notesMasters/notesMaster111.xml" Id="rId1" /></Relationships>
</file>

<file path=ppt/notesSlides/_rels/notesSlide711.xml.rels>&#65279;<?xml version="1.0" encoding="utf-8"?><Relationships xmlns="http://schemas.openxmlformats.org/package/2006/relationships"><Relationship Type="http://schemas.openxmlformats.org/officeDocument/2006/relationships/slide" Target="/ppt/slides/slide711.xml" Id="rId2" /><Relationship Type="http://schemas.openxmlformats.org/officeDocument/2006/relationships/notesMaster" Target="/ppt/notesMasters/notesMaster111.xml" Id="rId1" /></Relationships>
</file>

<file path=ppt/notesSlides/_rels/notesSlide82323.xml.rels>&#65279;<?xml version="1.0" encoding="utf-8"?><Relationships xmlns="http://schemas.openxmlformats.org/package/2006/relationships"><Relationship Type="http://schemas.openxmlformats.org/officeDocument/2006/relationships/slide" Target="/ppt/slides/slide82323.xml" Id="rId2" /><Relationship Type="http://schemas.openxmlformats.org/officeDocument/2006/relationships/notesMaster" Target="/ppt/notesMasters/notesMaster111.xml" Id="rId1" /></Relationships>
</file>

<file path=ppt/notesSlides/_rels/notesSlide92020.xml.rels>&#65279;<?xml version="1.0" encoding="utf-8"?><Relationships xmlns="http://schemas.openxmlformats.org/package/2006/relationships"><Relationship Type="http://schemas.openxmlformats.org/officeDocument/2006/relationships/slide" Target="/ppt/slides/slide92020.xml" Id="rId2" /><Relationship Type="http://schemas.openxmlformats.org/officeDocument/2006/relationships/notesMaster" Target="/ppt/notesMasters/notesMaster111.xml" Id="rId1" /></Relationships>
</file>

<file path=ppt/notesSlides/notesSlide101515.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63A616B-2E7F-46F7-B41C-5E4B8DC54B4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33D1CE0-C896-4EAB-9AF4-71CFEDEB6ECE}"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8975DA3-FF15-494D-8FE6-895854269B6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0EF7660-C741-4D5E-A14F-B90B3ECD18C3}"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953B62A-D92A-4473-A3A8-F708A6F63C3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0FDA46-ED83-404A-AA7C-105F79F0E5C8}"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E6F2D15-462A-4368-99DD-C3CD17E9959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B6C78BF-7911-44C5-BDEC-8A5AB9721DA3}"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398C2E95-823B-48D9-827C-9BB2D162F6A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3251C5B-F8D4-447B-A08C-23E8EA4930D5}"/>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1111.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93BC754-245A-4E01-AFA7-A33D16C5607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C10155B-6C65-4490-9EC5-6B307ACF8276}"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8600327-2345-4DD3-8EAA-D16D51C6E99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D359C93-8ADD-4F58-94CB-801F64A72225}"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D15DC19-FDF7-42BB-914C-33E40A32F7A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4C747C4-4AB8-4789-A0D6-5181E7B2AB40}"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2D7D662-7756-48D3-AC10-C181CA15DAF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1878F3-9AA9-4674-B4BE-4E2C09718115}"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A62DD0E0-ED5B-4454-B1DE-565865400C4A}"/>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859A66A9-F907-46DE-9202-6B0D0AAA91DB}"/>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188.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28CADBA-394F-4E0A-B382-66AF7A6CA5C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A4F8450-49D3-4998-B637-F2359B1946B6}"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4F8FBB4-81B5-4D00-AB80-6A7456AA717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07C80B5-6FDF-48CD-BDE3-59C8D4ADA07A}"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94A7A31-FDEB-46F6-B63C-74EC0EB2A51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ECA5E5-C32C-4AA5-B3F9-C62B74ECE233}"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9C15A28-EC0D-4020-872F-3A162083EB0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E68D2FF-4DC3-4D96-A92A-1394F7415FB9}"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998ED711-68FE-4863-A121-ECC74C1016F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82097E13-2F5E-4C87-AD52-1DF097ADAB79}"/>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222.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2149B7E-7981-44EE-8968-CC7EBDBCDF6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0BA4DE9-E9E4-411D-9719-98C6CA4CBE1A}"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C378551-37FE-4CFA-BC9F-FE083B97719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891690-5D21-4375-AE61-B50052D0ABA9}"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6D73F38-7DF4-48CA-AF18-4E269BC1CE6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33B31E1-AB18-40A8-9188-6934CCA2ADC4}"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F3D414C-2B66-4AFC-97D9-69921465CDE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3066ED6-6C90-43BC-9A06-E05013C02022}"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C7009B81-C831-4FC4-918B-5EC8EBC17FA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B9ABD350-8615-465D-8A78-A50963EB4CAE}"/>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32424.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899DF3E-DB19-4DE6-9EA3-3BDDEB2D319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7C38EB9-3509-4F7C-8A64-38E246B4AF71}"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5E924A0-9719-43CA-9466-19A473C5CD2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545A844-B18E-4D27-88BB-D154F7F8B7E6}"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728B802-A13F-40C2-B6A2-5929EF86911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147B412-A17F-4A3C-A9B3-695AF291F11C}"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86030EE-3560-40E6-B8B9-DD19D5716A4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A89463-ED75-43CB-9AAA-DFE0DE84042E}"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68450C2-D413-4040-9D15-722CB8AC0DAE}"/>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DB538E99-BACB-45AD-A949-64C286214EDC}"/>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41818.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24171E7-EC8C-4A97-AC7D-DAC7E9DBE4E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93C1810-A146-4C71-997A-C35B5311BF13}"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494DECA-9973-4894-9C95-C9E7AD04C88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E1FC66C-4B4E-4299-B991-E5F9906C93B5}"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BE8C1D4-3E99-4DE8-98CD-5DA82D217F2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EF720D0-3DCD-4FB5-9EE7-9DE23575DF35}"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BE23750-F3F0-4FDB-9763-096286F720B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B789D21-EBC0-444A-95AD-8B0FC94F4AAD}"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F070D9E8-C215-4E1B-B5BC-3BC6EB3DAF8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46F9A36E-D929-44B2-87D4-B053D0547496}"/>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51212.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D1A00F1-CE3C-43D3-A103-D252AB85084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5394C3B-92D3-4FFF-A1CF-E20A1D9763FD}"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8B50DD8-B8FE-4CF1-8D88-8F91857B0A4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36B3ECC-4F6B-4664-B975-FA48E5F1CA93}"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3B1C107-A561-4645-BEF6-58AF5FE879F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400144-1135-40EF-9978-427B3ACEE10A}"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875F1DED-2C2C-4997-8213-E4571CECB47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FF4162A-0EC8-4F72-8B78-22B8E94B80A1}"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1EA9EFDF-1D6B-4409-8B9F-7E33A55CC74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9C952C1D-A510-4344-9D19-69874837CDA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699.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0E1CA73-8E03-42A5-89BB-4349CC6FDB7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DAB296C-0FA0-40AC-8E2C-53CF7D12D625}"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A3803BD-864B-4EE5-9C10-B87398A1EE8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37BF7C8-5BF8-4D3D-ACE9-A7B06F76F41F}"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1D0B12A-1DB7-4CBA-A729-5F3C2589AF7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DCC2561-C037-4E07-BCB1-AE2EED014B98}"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9229186-B257-46C1-8007-7C7B458B06C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F9B17DE-A155-41FA-AE8C-40A69A6E816E}"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0281D92C-FFF7-4BB2-8101-7B19F755803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BE3D713-2C2F-4958-B9D6-69805B2ED328}"/>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733.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BED3575-6D41-43DA-A84B-31E0A6BF5CD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1FDE09-64B0-48F1-A7D5-E0633BAC73DA}"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9C76C09-8BFF-4954-9849-88F5B870806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881AE0-2DAE-429B-AF69-91E5A4A3867A}"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0C095EA-7C58-426F-B67A-89CD3A7B3FF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3E181B-7297-4900-9CFA-406E012547C2}"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33393541-0D1D-4878-8902-7E7BE798A8D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E8A499B-0E60-4132-BBCF-42AD9D81F7C7}"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06F31B12-9ABA-411E-9A6F-3F45F4F9D8F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4E720549-BF20-47CC-8D78-35343D39EC36}"/>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82121.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68C4B18-D0D1-4BD8-849A-1C6420036E0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579F27F-2B84-4AAE-88AA-F4BC95315B4D}"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F170917-970F-4E61-ABDE-68833529D63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CC6D51-6E1C-4363-A128-829E57FE23F2}"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CEB9D84-9E09-48FC-87AF-9EF7272D34D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EEC203A-ED1F-450F-A1AE-229240428727}"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4A50DC3C-FEF3-4BF3-AC9C-19AA9A1F7A4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E15CB96-0F20-446A-BC62-AB72F0DDD308}"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0CC4EC15-ED1E-4265-B14A-0D19D323992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A5E9750-42AC-4F12-8FD9-A3DC8703BEF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91313.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761CF40-1FD9-40AA-B594-7BA09744C48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7FF3F7-2159-458E-8E15-84E5BE2D6D82}"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32DE481-2A22-4AFD-91A9-F42BD8B67D4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F3F01D7-A1B2-4E08-9BB7-52951A926DAA}"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443F378-6590-4147-9341-8C7950817B2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599BA42-67DE-4927-B822-F578F6A692CA}"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C414DA32-5B35-49BF-BC46-592C898D1A2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693D77D-2C8B-4E78-8F24-DFA973690F97}"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46A03847-702C-4264-BEBD-6025AB24FD7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341BEB6C-8BA0-4147-A879-C405F74AE50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066.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A2EDEFF-7464-43AB-8D83-69A77706189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E988F6C-9715-44EB-9412-400779CAE115}"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3060362-E241-4D40-96A7-4D2E8EF1ABB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7D6CD4D-DABE-42CC-811F-2F730E82FD0F}"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CFE1857-8378-4BA6-9533-0F90240B3DD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E102C9B-5760-40B8-88C9-FBCED8A35B68}"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C2EFAC5-0370-4233-800F-BB4B661B250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9D9D815-FB86-47A3-AD46-C11879BA4688}"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CD6BD16F-5AE0-4D89-9EAA-128ADA00C5A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399DD85E-DD6C-4E8C-9CF7-36484582BE9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12525.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FAD9CAD-510A-4DE4-9DF4-7B5F804456E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93A0CEB-42BD-45F2-B63F-ADA3F7EA8199}"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39C09C6-89A1-46CF-B21F-588A80F3DC2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D9016EC-8252-4B47-816E-F60B33507912}"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CE8596A-EC46-42B5-BAC9-59029EAE2D4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2FE7DD-263E-4448-A031-C6F678DDFCD1}"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B8731D48-62F5-442D-8C0D-10F1387C598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5334521-8627-4666-A48B-09A36FBCED7B}"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ED4E4B9-F9AA-4332-83F7-62DE6FB6089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89F0678-BBA3-48D0-BAB7-EDC9566FB8EB}"/>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21919.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2AA470D-3EC2-4797-95B6-0E2EB13412C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F14D0FC-F293-4A58-A34A-84C17D29B0CA}"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FCCBB10-15EB-4861-832E-9978FCCCE28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5A8B58A-2D48-40CA-80BF-260141061AB0}"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C8BD961-D2AF-4C33-9320-84FFB53F39B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AC2DF42-4C31-4580-8399-D2020BB1F3FF}"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706725B7-DC9C-42A3-800D-A562253411C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2647800-23D1-48FB-B162-68F438A99F94}"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4D74F523-3708-40F4-9148-14AE5EC86B4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832788DD-3DE1-4B20-B371-58F25948B55F}"/>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31616.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8BB4801-C028-4376-86FF-C8C11AE6FE6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F05C4FC-38E6-4618-9BCC-652848A95EE3}"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8D2DF6B-8F65-4A00-B145-963785A1AA1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D10EDE2-62F7-431B-8112-6B7C039F28B4}"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85066D2-9BD8-4CBD-8A0E-6751945CF50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D8253EB-EE0B-435D-916E-39BD86E09A35}"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93DD0581-E830-4D1D-A6C7-EF47A45AC69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49FB65D-479C-47FC-BBA9-4B502DDCA5A7}"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E3933DF3-EF6E-43A3-8A19-9887A91451A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C02B8237-CB5D-4415-9D15-0951CF12BA7C}"/>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41010.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9B78343-257F-4F1E-9719-A0CA79C96B3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BDACED9-4EBB-4207-85DD-5F28944D23FF}" type="slidenum">
              <a:t>24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19756D0-2178-465B-B7CE-FABEF5C6D16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1D96CEA-0CA7-43E9-A555-BFCC99150687}" type="slidenum">
              <a:t>24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D1F4895-6058-4129-8A05-6403DDEA95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B86B056-449C-483A-935C-47E5C4278CAD}" type="slidenum">
              <a:t>24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13458ED6-B6AC-410C-B184-75CC3846F57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8BA2AA8-B119-45C9-AE7A-23DBEDBBDC5B}" type="slidenum">
              <a:t>24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6A675B41-B8B3-4B5A-808D-341D130881A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B08F1D28-244C-45F8-8D49-903EAD9F2A88}"/>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544.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5234A09-FACD-4C88-BCA9-01EF1CB8846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0077ED3-CB62-4D03-9F5A-8E74736FBFB1}" type="slidenum">
              <a:t>25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B8818AF-0780-408B-92A4-79C1FF0B3A4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92A720-B525-4817-B7E5-ACB42C0304E8}" type="slidenum">
              <a:t>25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76566F2-FAB2-4B97-81B9-FDD8CA99462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6E038EA-6325-4D48-B056-7FDEC00FC318}" type="slidenum">
              <a:t>25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043C8317-EE21-4411-AF9B-BD0182826E2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6A168A-C13C-4330-ACE2-8A43990F1009}" type="slidenum">
              <a:t>25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2290E3E6-A509-4B57-9E93-796566282F6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F347CD0-999F-40D7-A7E2-D1A43EDB6AEA}"/>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55.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3ACDCBC-1B06-4137-9639-023F2A99804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6117A3D-5109-4F74-88DE-69229023B394}"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DC2A24B-577E-4D88-9181-3F5048D1A3F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E0D5D5D-F07C-4C5A-B834-DB99712C93D3}"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BA69318-8B23-4A57-B05B-F1F1C8459B8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80F83A4-4932-429C-A5D8-027819F53BC0}"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4C09FB18-6F91-4D69-B7E6-F70CAA71359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6A1878-43D7-443D-B1A9-90A8B53F741A}"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4A4617CC-8FEF-4745-886E-3249F5C6DC8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D49959D9-D41E-41CB-86C5-80ED8975618B}"/>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62626.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725C1EA-9CE8-4CD4-94A5-444772FD669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0CD743C-947C-41E5-9CB6-3005A216E9EF}" type="slidenum">
              <a:t>26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879453A-3741-4E56-BBE1-3BD7CA5A748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C06A373-F595-47F7-9A7B-D1A66040EBB4}" type="slidenum">
              <a:t>26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1138035-2BE1-4F3E-941A-188AB2AFDFE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6BBF7D0-9B17-4A1B-B176-4C0D43AA6AC4}" type="slidenum">
              <a:t>26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ECBA582B-982D-4FC4-BE38-B72A579A06F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A5008BA-890E-4873-A3FC-8AB940E2D6E9}" type="slidenum">
              <a:t>26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BF40FF0-DCDB-4FB7-8A62-EFD915FCACD6}"/>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7550BEAB-433B-46A1-A368-58E07902EEBF}"/>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32222.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51200EF-E87C-461B-AD6B-8830830BCF8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C730F0D-8DBF-4C44-9D65-2294082D80E0}"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E5EBF5C-809E-4F8C-9B08-C27E673AA45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4C521A1-CA43-483E-843B-F4C17CCDC325}"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CBBCCD7-6051-4FAE-B01C-4DEB66A34C8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D192F3D-2C03-4E07-82F4-4F88A785C3A7}"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81BF3A77-54E0-4704-BF7F-2AF7F4EBB75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8C8937-634F-49FD-8EB0-A5CF751F756F}"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B4E3071-BEC3-453F-BCE1-3153BD9F36D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541268EB-5109-4945-A35E-685283B32C22}"/>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41717.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E6E6564-8410-4E67-BB8C-F731592BADB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792316D-190D-40DC-84BF-93CD9896B217}"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846E3B2-7B17-4615-BEBE-9A1166BF7F5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2EC6356-85BD-4B4C-9574-E7710658E5EC}"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8DD96A1-4F2C-4894-BFF1-947698F7C1D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152C85-1825-432B-B509-587C3BD4841C}"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8FF4E5A-004F-41B0-8C1A-9FB43C81C84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B3A3A22-3A15-4096-8045-06F9E2EDFF3E}"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2B4D9FCF-3A33-4B51-B5DC-A05B32914E8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8607EADB-A2DF-4D92-8125-9027E0A7C8C5}"/>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51414.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A211377-8010-4937-AA7A-D4A6EE9C6AA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9737BE-BE39-4479-A435-BF656903FCB5}"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C772E34-A620-4906-8981-ED2D14705FB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4867AA8-65A4-4B56-8DC0-7995C734E962}"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C09089E-F58F-4816-90FB-91698CE36B7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D7CE3E0-C657-4933-87DC-8943438ADA33}"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E7FE43B1-1F35-4C9F-9919-B85DBEB1A6C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162FE3E-D0FC-40EB-AE91-9FC49378C777}"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C1CC63A0-2664-41B8-9BBE-7CB5DA4B4CD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1DFCE612-52E8-41AF-A827-4BEF8E85E0E7}"/>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677.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4DC0CA6-E103-4545-B60F-602479BD455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015032D-2132-4FA7-B99E-E4D2D7D6A53A}"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B5CA29E-9C1C-4F8D-947F-5DD17C94D25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B0BBF0D-7616-4313-999C-FF32CA02F64A}"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6B1F026-E958-4F8A-9016-C5FF0D6A287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30387FB-C52D-457C-AA43-E5B476277D7C}"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4E42B6D8-5AF9-4324-96F1-3F10125A7B5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C6E9B66-0EEF-49D7-A2C1-A1FE67816AD2}"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804045DA-59E9-4ABF-A61C-1FA1D496E69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D8C93605-E4DF-4612-91C4-DA03B9B899CC}"/>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711.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FE3F6BE9-71C6-447B-B2B9-AC768FC2A6A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16F280-C0F5-424E-9F35-CCD671B6B9BB}"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E523718-43AA-4416-A4CB-4C85AA83D3C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B6B5997-929C-4369-B463-18F76D2A9B6A}"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2D9B61B-441A-450E-9678-31829AB55CB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F886B56-3EF9-4A88-B462-90B07E7DFF91}"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37EDADD4-6EDB-4A24-B5EC-243FB6729CB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8FFC7E-1400-458F-9089-83024D1E1EB6}"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1507D41-B080-460D-8D82-4242288BE1EE}"/>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28135FC1-D46C-4906-BF59-7BAC69F88C99}"/>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82323.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661D7F8-1F6E-4E0F-B8EF-B940423C7B6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AA3E311-20AB-4EB6-B637-F522476FF3A8}"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C3A1FCA-0D4C-484A-95BC-B28F2804FC4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F3B5031-9733-4460-9D1A-B06A33354C97}"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2D5F4B3-15C1-409B-A56A-066786041B7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7D1FB44-99DD-4127-8E14-504C0C762B56}"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907BBAB-AC7B-4E5A-AD82-5DF8D345DB6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BB153D0-5F04-4604-BF95-DA20B98D798D}"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004C781C-81CF-448C-A941-B1EEAB1723B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B671618-B6FE-4BA9-9B65-7DBB18E59E7D}"/>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92020.xml><?xml version="1.0" encoding="utf-8"?>
<p:notes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221F9ED-5BD5-4F18-9F6B-54F90B720E8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FCF0FF-A07C-4CC8-8B9A-A57C15DA745A}"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9AABE52-2449-44BB-B536-1884B37DA4D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59048B-AFE2-4E3F-90DC-6BFD7043E914}"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0C382D2-52AF-4AD0-A756-FB345262CBC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303BFFD-7CCC-44DA-BE19-D66A81360F59}"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1C0DA3B-C72B-4376-BE03-18C52B8E94E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011A525-4FB1-49F9-A14E-BA421FEF7F62}"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8475DA97-9272-432D-B79D-66D13E9E3C7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B0497E9C-FE79-462B-8CCA-B37C7873B7EE}"/>
              </a:ext>
            </a:extLst>
          </p:cNvPr>
          <p:cNvSpPr txBox="1">
            <a:spLocks noGrp="1"/>
          </p:cNvSpPr>
          <p:nvPr>
            <p:ph type="body" sz="quarter" idx="1"/>
          </p:nvPr>
        </p:nvSpPr>
        <p:spPr/>
        <p:txBody>
          <a:bodyPr/>
          <a:lstStyle/>
          <a:p>
            <a:endParaRPr lang="hu-HU"/>
          </a:p>
        </p:txBody>
      </p:sp>
    </p:spTree>
  </p:cSld>
  <p:clrMapOvr>
    <a:masterClrMapping/>
  </p:clrMapOvr>
</p:notes>
</file>

<file path=ppt/slideLayouts/_rels/slideLayout101010.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188.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2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66.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333.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411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99.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677.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4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21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10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DBD1B-DEB1-4AB2-963F-6CF226C8F7C2}"/>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92D9827E-09FC-4EF9-9E4A-68ACA5AEAE28}"/>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499269FB-A251-468A-A90E-9220612F8D8C}"/>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C109C5F1-FC9A-4500-947B-280B26F1664B}"/>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7108C651-1F04-4B6C-9FD5-D6F688FC031F}"/>
              </a:ext>
            </a:extLst>
          </p:cNvPr>
          <p:cNvSpPr txBox="1">
            <a:spLocks noGrp="1"/>
          </p:cNvSpPr>
          <p:nvPr>
            <p:ph type="sldNum" sz="quarter" idx="8"/>
          </p:nvPr>
        </p:nvSpPr>
        <p:spPr/>
        <p:txBody>
          <a:bodyPr/>
          <a:lstStyle>
            <a:lvl1pPr>
              <a:defRPr/>
            </a:lvl1pPr>
          </a:lstStyle>
          <a:p>
            <a:pPr lvl="0"/>
            <a:fld id="{0ACDEF6F-6D52-411A-BB96-88936F6CE0DF}" type="slidenum">
              <a:t>‹#›</a:t>
            </a:fld>
            <a:endParaRPr lang="it-IT"/>
          </a:p>
        </p:txBody>
      </p:sp>
    </p:spTree>
    <p:extLst>
      <p:ext uri="{BB962C8B-B14F-4D97-AF65-F5344CB8AC3E}">
        <p14:creationId xmlns:p14="http://schemas.microsoft.com/office/powerpoint/2010/main" val="7358348"/>
      </p:ext>
    </p:extLst>
  </p:cSld>
  <p:clrMapOvr>
    <a:masterClrMapping/>
  </p:clrMapOvr>
</p:sldLayout>
</file>

<file path=ppt/slideLayouts/slideLayout1188.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811644-C08E-4A99-B915-D0760E03541A}"/>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9C50630F-68C2-4C0D-8FA7-FE606B0030AE}"/>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F63EDF84-CF1A-4F40-8CFE-16D70E94A310}"/>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A57F32C7-E025-4B77-8546-177C08F61167}"/>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88AB428C-2B6A-4A39-979A-AE761F793ABF}"/>
              </a:ext>
            </a:extLst>
          </p:cNvPr>
          <p:cNvSpPr txBox="1">
            <a:spLocks noGrp="1"/>
          </p:cNvSpPr>
          <p:nvPr>
            <p:ph type="sldNum" sz="quarter" idx="8"/>
          </p:nvPr>
        </p:nvSpPr>
        <p:spPr/>
        <p:txBody>
          <a:bodyPr/>
          <a:lstStyle>
            <a:lvl1pPr>
              <a:defRPr/>
            </a:lvl1pPr>
          </a:lstStyle>
          <a:p>
            <a:pPr lvl="0"/>
            <a:fld id="{23D0A009-EEFB-4D69-8D99-35C947528EA1}" type="slidenum">
              <a:t>‹#›</a:t>
            </a:fld>
            <a:endParaRPr lang="it-IT"/>
          </a:p>
        </p:txBody>
      </p:sp>
    </p:spTree>
    <p:extLst>
      <p:ext uri="{BB962C8B-B14F-4D97-AF65-F5344CB8AC3E}">
        <p14:creationId xmlns:p14="http://schemas.microsoft.com/office/powerpoint/2010/main" val="336111082"/>
      </p:ext>
    </p:extLst>
  </p:cSld>
  <p:clrMapOvr>
    <a:masterClrMapping/>
  </p:clrMapOvr>
</p:sldLayout>
</file>

<file path=ppt/slideLayouts/slideLayout121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7CF8DF7-D4C1-45D2-AF17-979DADF45FBA}"/>
              </a:ext>
            </a:extLst>
          </p:cNvPr>
          <p:cNvSpPr txBox="1">
            <a:spLocks noGrp="1"/>
          </p:cNvSpPr>
          <p:nvPr>
            <p:ph type="dt" sz="half" idx="7"/>
          </p:nvPr>
        </p:nvSpPr>
        <p:spPr/>
        <p:txBody>
          <a:bodyPr/>
          <a:lstStyle>
            <a:lvl1pPr>
              <a:defRPr>
                <a:solidFill>
                  <a:schemeClr val="bg1"/>
                </a:solidFill>
              </a:defRPr>
            </a:lvl1pPr>
          </a:lstStyle>
          <a:p>
            <a:endParaRPr lang="hu-HU" dirty="0"/>
          </a:p>
        </p:txBody>
      </p:sp>
      <p:sp>
        <p:nvSpPr>
          <p:cNvPr id="3" name="Segnaposto piè di pagina 2">
            <a:extLst>
              <a:ext uri="{FF2B5EF4-FFF2-40B4-BE49-F238E27FC236}">
                <a16:creationId xmlns:a16="http://schemas.microsoft.com/office/drawing/2014/main" id="{704AB8D5-02A8-4C44-AE5D-9D1FCE37139E}"/>
              </a:ext>
            </a:extLst>
          </p:cNvPr>
          <p:cNvSpPr txBox="1">
            <a:spLocks noGrp="1"/>
          </p:cNvSpPr>
          <p:nvPr>
            <p:ph type="ftr" sz="quarter" idx="9"/>
          </p:nvPr>
        </p:nvSpPr>
        <p:spPr/>
        <p:txBody>
          <a:bodyPr/>
          <a:lstStyle>
            <a:lvl1pPr>
              <a:defRPr>
                <a:solidFill>
                  <a:schemeClr val="bg1"/>
                </a:solidFill>
              </a:defRPr>
            </a:lvl1pPr>
          </a:lstStyle>
          <a:p>
            <a:endParaRPr lang="hu-HU"/>
          </a:p>
        </p:txBody>
      </p:sp>
      <p:sp>
        <p:nvSpPr>
          <p:cNvPr id="4" name="Segnaposto numero diapositiva 3">
            <a:extLst>
              <a:ext uri="{FF2B5EF4-FFF2-40B4-BE49-F238E27FC236}">
                <a16:creationId xmlns:a16="http://schemas.microsoft.com/office/drawing/2014/main" id="{67FD1E18-BFF4-41AA-915B-9129EE6D530F}"/>
              </a:ext>
            </a:extLst>
          </p:cNvPr>
          <p:cNvSpPr txBox="1">
            <a:spLocks noGrp="1"/>
          </p:cNvSpPr>
          <p:nvPr>
            <p:ph type="sldNum" sz="quarter" idx="8"/>
          </p:nvPr>
        </p:nvSpPr>
        <p:spPr/>
        <p:txBody>
          <a:bodyPr/>
          <a:lstStyle>
            <a:lvl1pPr>
              <a:defRPr>
                <a:solidFill>
                  <a:schemeClr val="bg1"/>
                </a:solidFill>
              </a:defRPr>
            </a:lvl1pPr>
          </a:lstStyle>
          <a:p>
            <a:fld id="{486E4B67-A52A-4BCB-B93A-40DE1815C0F3}" type="slidenum">
              <a:rPr lang="hu-HU" smtClean="0"/>
              <a:pPr/>
              <a:t>‹#›</a:t>
            </a:fld>
            <a:endParaRPr lang="hu-HU"/>
          </a:p>
        </p:txBody>
      </p:sp>
      <p:sp>
        <p:nvSpPr>
          <p:cNvPr id="5" name="Titolo 4">
            <a:extLst>
              <a:ext uri="{FF2B5EF4-FFF2-40B4-BE49-F238E27FC236}">
                <a16:creationId xmlns:a16="http://schemas.microsoft.com/office/drawing/2014/main" id="{DD785987-4F2B-43C9-BB8F-02637D9BBC84}"/>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C985DD25-5DAF-42CA-83EA-66D61FF78805}"/>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14236313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D0055-7A57-4AE7-AF88-34568106C9DC}"/>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2369A78C-E47B-4296-A98F-35F3E08CE601}"/>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D9F9B496-C98A-40DB-B127-152360774E70}"/>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2E08C4FB-83EB-454F-ADA6-2F84EB6E2CF8}"/>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8C41808F-CD48-4E51-9915-0CF83C6C7D72}"/>
              </a:ext>
            </a:extLst>
          </p:cNvPr>
          <p:cNvSpPr txBox="1">
            <a:spLocks noGrp="1"/>
          </p:cNvSpPr>
          <p:nvPr>
            <p:ph type="sldNum" sz="quarter" idx="8"/>
          </p:nvPr>
        </p:nvSpPr>
        <p:spPr/>
        <p:txBody>
          <a:bodyPr/>
          <a:lstStyle>
            <a:lvl1pPr>
              <a:defRPr/>
            </a:lvl1pPr>
          </a:lstStyle>
          <a:p>
            <a:pPr lvl="0"/>
            <a:fld id="{BCB24DA3-CB01-43DC-9E93-108AE6182773}" type="slidenum">
              <a:t>‹#›</a:t>
            </a:fld>
            <a:endParaRPr lang="it-IT"/>
          </a:p>
        </p:txBody>
      </p:sp>
    </p:spTree>
    <p:extLst>
      <p:ext uri="{BB962C8B-B14F-4D97-AF65-F5344CB8AC3E}">
        <p14:creationId xmlns:p14="http://schemas.microsoft.com/office/powerpoint/2010/main" val="3512414758"/>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2811D-1702-414C-9522-E177971C16D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C729F817-3750-4EDD-B7E7-23AA8A730B24}"/>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67A72C8A-E846-440D-A86E-01572FB20AB1}"/>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F5904E58-9625-46FD-9360-29252AD0485F}"/>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DC12C46-44F8-4BE4-BA92-CDD1C1E368BA}"/>
              </a:ext>
            </a:extLst>
          </p:cNvPr>
          <p:cNvSpPr txBox="1">
            <a:spLocks noGrp="1"/>
          </p:cNvSpPr>
          <p:nvPr>
            <p:ph type="sldNum" sz="quarter" idx="8"/>
          </p:nvPr>
        </p:nvSpPr>
        <p:spPr/>
        <p:txBody>
          <a:bodyPr/>
          <a:lstStyle>
            <a:lvl1pPr>
              <a:defRPr/>
            </a:lvl1pPr>
          </a:lstStyle>
          <a:p>
            <a:pPr lvl="0"/>
            <a:fld id="{A836A8AD-7CA1-437A-8B00-341390C9FE77}" type="slidenum">
              <a:t>‹#›</a:t>
            </a:fld>
            <a:endParaRPr lang="it-IT"/>
          </a:p>
        </p:txBody>
      </p:sp>
    </p:spTree>
    <p:extLst>
      <p:ext uri="{BB962C8B-B14F-4D97-AF65-F5344CB8AC3E}">
        <p14:creationId xmlns:p14="http://schemas.microsoft.com/office/powerpoint/2010/main" val="2445228556"/>
      </p:ext>
    </p:extLst>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C7BA1-1603-4BC9-98D2-6E31E4470515}"/>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566B41F0-5D13-4F22-B3F2-0E58E8F9B844}"/>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89A38D31-1C19-4F14-A60F-EC21B4FA5C3F}"/>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C76B4F83-A59F-43FA-9E31-16E50A672F0A}"/>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2696B22-65B5-4625-9124-53B0A234F3B9}"/>
              </a:ext>
            </a:extLst>
          </p:cNvPr>
          <p:cNvSpPr txBox="1">
            <a:spLocks noGrp="1"/>
          </p:cNvSpPr>
          <p:nvPr>
            <p:ph type="sldNum" sz="quarter" idx="8"/>
          </p:nvPr>
        </p:nvSpPr>
        <p:spPr/>
        <p:txBody>
          <a:bodyPr/>
          <a:lstStyle>
            <a:lvl1pPr>
              <a:defRPr/>
            </a:lvl1pPr>
          </a:lstStyle>
          <a:p>
            <a:pPr lvl="0"/>
            <a:fld id="{B4FB3F75-A9D9-4760-A2B2-67EC945156AA}" type="slidenum">
              <a:t>‹#›</a:t>
            </a:fld>
            <a:endParaRPr lang="it-IT"/>
          </a:p>
        </p:txBody>
      </p:sp>
    </p:spTree>
    <p:extLst>
      <p:ext uri="{BB962C8B-B14F-4D97-AF65-F5344CB8AC3E}">
        <p14:creationId xmlns:p14="http://schemas.microsoft.com/office/powerpoint/2010/main" val="1904245959"/>
      </p:ext>
    </p:extLst>
  </p:cSld>
  <p:clrMapOvr>
    <a:masterClrMapping/>
  </p:clrMapOvr>
</p:sldLayout>
</file>

<file path=ppt/slideLayouts/slideLayout4111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B646-31EC-419B-AEE6-F47D5EE38F54}"/>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B530B8D8-E049-4BCA-BDE8-53B6D555E704}"/>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F4B08482-49FE-47C9-9A00-547404004C42}"/>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187BBBE5-5072-4333-B577-B35203C93B3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B09B1D4-21DC-4863-9298-79B6DD118456}"/>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F8504FA1-C70E-4771-ACEF-20D7C4730F5C}"/>
              </a:ext>
            </a:extLst>
          </p:cNvPr>
          <p:cNvSpPr txBox="1">
            <a:spLocks noGrp="1"/>
          </p:cNvSpPr>
          <p:nvPr>
            <p:ph type="sldNum" sz="quarter" idx="8"/>
          </p:nvPr>
        </p:nvSpPr>
        <p:spPr/>
        <p:txBody>
          <a:bodyPr/>
          <a:lstStyle>
            <a:lvl1pPr>
              <a:defRPr/>
            </a:lvl1pPr>
          </a:lstStyle>
          <a:p>
            <a:pPr lvl="0"/>
            <a:fld id="{BEEAB305-EA68-40D8-8236-7BE62AEFCEDE}" type="slidenum">
              <a:t>‹#›</a:t>
            </a:fld>
            <a:endParaRPr lang="it-IT"/>
          </a:p>
        </p:txBody>
      </p:sp>
    </p:spTree>
    <p:extLst>
      <p:ext uri="{BB962C8B-B14F-4D97-AF65-F5344CB8AC3E}">
        <p14:creationId xmlns:p14="http://schemas.microsoft.com/office/powerpoint/2010/main" val="1399458198"/>
      </p:ext>
    </p:extLst>
  </p:cSld>
  <p:clrMapOvr>
    <a:masterClrMapping/>
  </p:clrMapOvr>
</p:sldLayout>
</file>

<file path=ppt/slideLayouts/slideLayout599.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4B95F-F71F-4B19-8525-F3BCF9CBB2AA}"/>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FD4FB885-E352-4670-B49A-6F50A1AB7C54}"/>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1AF9DBE3-9BFD-466D-8F3A-C773C111AECA}"/>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F725B370-ED2D-42D5-8EF7-90E306FD432F}"/>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ECA28B0F-57FD-4492-8736-B01C31F9338E}"/>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66D3F23B-6076-4A01-BF3F-70F3BDE73A54}"/>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FDF4F13B-A745-4E3D-ACAF-20928A4A8431}"/>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35D4A6AA-4D29-4C05-BD5A-623E76108A60}"/>
              </a:ext>
            </a:extLst>
          </p:cNvPr>
          <p:cNvSpPr txBox="1">
            <a:spLocks noGrp="1"/>
          </p:cNvSpPr>
          <p:nvPr>
            <p:ph type="sldNum" sz="quarter" idx="8"/>
          </p:nvPr>
        </p:nvSpPr>
        <p:spPr/>
        <p:txBody>
          <a:bodyPr/>
          <a:lstStyle>
            <a:lvl1pPr>
              <a:defRPr/>
            </a:lvl1pPr>
          </a:lstStyle>
          <a:p>
            <a:pPr lvl="0"/>
            <a:fld id="{0791E272-E333-4045-BD8E-AE4EB3CBA5D6}" type="slidenum">
              <a:t>‹#›</a:t>
            </a:fld>
            <a:endParaRPr lang="it-IT"/>
          </a:p>
        </p:txBody>
      </p:sp>
    </p:spTree>
    <p:extLst>
      <p:ext uri="{BB962C8B-B14F-4D97-AF65-F5344CB8AC3E}">
        <p14:creationId xmlns:p14="http://schemas.microsoft.com/office/powerpoint/2010/main" val="4256504741"/>
      </p:ext>
    </p:extLst>
  </p:cSld>
  <p:clrMapOvr>
    <a:masterClrMapping/>
  </p:clrMapOvr>
</p:sldLayout>
</file>

<file path=ppt/slideLayouts/slideLayout67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B1648-DC1F-4410-BCDB-FBDEE122040F}"/>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956CE9BA-E271-4B75-A574-E029F98FB486}"/>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B3B650DB-73BF-48CB-8235-3EBE8BDEEABF}"/>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2BEF20FB-439D-482C-B8BE-DDED73F20509}"/>
              </a:ext>
            </a:extLst>
          </p:cNvPr>
          <p:cNvSpPr txBox="1">
            <a:spLocks noGrp="1"/>
          </p:cNvSpPr>
          <p:nvPr>
            <p:ph type="sldNum" sz="quarter" idx="8"/>
          </p:nvPr>
        </p:nvSpPr>
        <p:spPr/>
        <p:txBody>
          <a:bodyPr/>
          <a:lstStyle>
            <a:lvl1pPr>
              <a:defRPr/>
            </a:lvl1pPr>
          </a:lstStyle>
          <a:p>
            <a:pPr lvl="0"/>
            <a:fld id="{01827FC5-811E-4929-B201-37BE2DE54FE3}" type="slidenum">
              <a:t>‹#›</a:t>
            </a:fld>
            <a:endParaRPr lang="it-IT"/>
          </a:p>
        </p:txBody>
      </p:sp>
    </p:spTree>
    <p:extLst>
      <p:ext uri="{BB962C8B-B14F-4D97-AF65-F5344CB8AC3E}">
        <p14:creationId xmlns:p14="http://schemas.microsoft.com/office/powerpoint/2010/main" val="2408090198"/>
      </p:ext>
    </p:extLst>
  </p:cSld>
  <p:clrMapOvr>
    <a:masterClrMapping/>
  </p:clrMapOvr>
</p:sldLayout>
</file>

<file path=ppt/slideLayouts/slideLayout744.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F80EED-1A8D-44E1-9B31-F72DA288EFB9}"/>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E44BBBC0-107E-4D4A-BED8-0BD4709817C7}"/>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3F08A5A1-1D94-4908-887E-961CEC3013A4}"/>
              </a:ext>
            </a:extLst>
          </p:cNvPr>
          <p:cNvSpPr txBox="1">
            <a:spLocks noGrp="1"/>
          </p:cNvSpPr>
          <p:nvPr>
            <p:ph type="sldNum" sz="quarter" idx="8"/>
          </p:nvPr>
        </p:nvSpPr>
        <p:spPr/>
        <p:txBody>
          <a:bodyPr/>
          <a:lstStyle>
            <a:lvl1pPr>
              <a:defRPr/>
            </a:lvl1pPr>
          </a:lstStyle>
          <a:p>
            <a:pPr lvl="0"/>
            <a:fld id="{84E66849-1E50-487B-8124-FE46FE766A4B}" type="slidenum">
              <a:t>‹#›</a:t>
            </a:fld>
            <a:endParaRPr lang="it-IT"/>
          </a:p>
        </p:txBody>
      </p:sp>
    </p:spTree>
    <p:extLst>
      <p:ext uri="{BB962C8B-B14F-4D97-AF65-F5344CB8AC3E}">
        <p14:creationId xmlns:p14="http://schemas.microsoft.com/office/powerpoint/2010/main" val="1949525215"/>
      </p:ext>
    </p:extLst>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1A8AD-D946-4EED-8432-68F6E4CA75ED}"/>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228D6297-A133-4E0F-8679-65EAAC6BEA48}"/>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EBD7D651-EEC9-4C92-A297-C9415FAC5485}"/>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56577B29-6DFF-4FE7-8C58-89F89EC10CBB}"/>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B640913B-5E0C-44E2-9F59-2474CE59C8AA}"/>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9D5CCD61-1F61-4C88-82B9-340312641B3A}"/>
              </a:ext>
            </a:extLst>
          </p:cNvPr>
          <p:cNvSpPr txBox="1">
            <a:spLocks noGrp="1"/>
          </p:cNvSpPr>
          <p:nvPr>
            <p:ph type="sldNum" sz="quarter" idx="8"/>
          </p:nvPr>
        </p:nvSpPr>
        <p:spPr/>
        <p:txBody>
          <a:bodyPr/>
          <a:lstStyle>
            <a:lvl1pPr>
              <a:defRPr/>
            </a:lvl1pPr>
          </a:lstStyle>
          <a:p>
            <a:pPr lvl="0"/>
            <a:fld id="{8294BE31-B15D-4429-938C-783920F07CA9}" type="slidenum">
              <a:t>‹#›</a:t>
            </a:fld>
            <a:endParaRPr lang="it-IT"/>
          </a:p>
        </p:txBody>
      </p:sp>
    </p:spTree>
    <p:extLst>
      <p:ext uri="{BB962C8B-B14F-4D97-AF65-F5344CB8AC3E}">
        <p14:creationId xmlns:p14="http://schemas.microsoft.com/office/powerpoint/2010/main" val="3613906133"/>
      </p:ext>
    </p:extLst>
  </p:cSld>
  <p:clrMapOvr>
    <a:masterClrMapping/>
  </p:clrMapOvr>
</p:sldLayout>
</file>

<file path=ppt/slideLayouts/slideLayout9121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A0C1B-627C-4E70-8164-0EF00EC57C41}"/>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959E1AF2-FC9F-4AB1-B8E4-4C2FDDD6C857}"/>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5C9D7DFF-5807-4486-9625-1B15C3B0B184}"/>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D2AF7C88-439E-4E45-846A-6357659473F6}"/>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0EFDA394-1F9E-4004-A64D-FEF1C65AA740}"/>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4637A47E-D4FC-4657-B1B5-FB3F1449548C}"/>
              </a:ext>
            </a:extLst>
          </p:cNvPr>
          <p:cNvSpPr txBox="1">
            <a:spLocks noGrp="1"/>
          </p:cNvSpPr>
          <p:nvPr>
            <p:ph type="sldNum" sz="quarter" idx="8"/>
          </p:nvPr>
        </p:nvSpPr>
        <p:spPr/>
        <p:txBody>
          <a:bodyPr/>
          <a:lstStyle>
            <a:lvl1pPr>
              <a:defRPr/>
            </a:lvl1pPr>
          </a:lstStyle>
          <a:p>
            <a:pPr lvl="0"/>
            <a:fld id="{7CD54D6D-D6D6-4D17-BF34-88E95FD37C2E}" type="slidenum">
              <a:t>‹#›</a:t>
            </a:fld>
            <a:endParaRPr lang="it-IT"/>
          </a:p>
        </p:txBody>
      </p:sp>
    </p:spTree>
    <p:extLst>
      <p:ext uri="{BB962C8B-B14F-4D97-AF65-F5344CB8AC3E}">
        <p14:creationId xmlns:p14="http://schemas.microsoft.com/office/powerpoint/2010/main" val="3902683121"/>
      </p:ext>
    </p:extLst>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theme" Target="/ppt/theme/theme122.xml" Id="rId13" /><Relationship Type="http://schemas.openxmlformats.org/officeDocument/2006/relationships/slideLayout" Target="/ppt/slideLayouts/slideLayout333.xml" Id="rId3" /><Relationship Type="http://schemas.openxmlformats.org/officeDocument/2006/relationships/slideLayout" Target="/ppt/slideLayouts/slideLayout744.xml" Id="rId7" /><Relationship Type="http://schemas.openxmlformats.org/officeDocument/2006/relationships/slideLayout" Target="/ppt/slideLayouts/slideLayout1211.xml" Id="rId12" /><Relationship Type="http://schemas.openxmlformats.org/officeDocument/2006/relationships/slideLayout" Target="/ppt/slideLayouts/slideLayout255.xml" Id="rId2" /><Relationship Type="http://schemas.openxmlformats.org/officeDocument/2006/relationships/slideLayout" Target="/ppt/slideLayouts/slideLayout166.xml" Id="rId1" /><Relationship Type="http://schemas.openxmlformats.org/officeDocument/2006/relationships/slideLayout" Target="/ppt/slideLayouts/slideLayout677.xml" Id="rId6" /><Relationship Type="http://schemas.openxmlformats.org/officeDocument/2006/relationships/slideLayout" Target="/ppt/slideLayouts/slideLayout1188.xml" Id="rId11" /><Relationship Type="http://schemas.openxmlformats.org/officeDocument/2006/relationships/slideLayout" Target="/ppt/slideLayouts/slideLayout599.xml" Id="rId5" /><Relationship Type="http://schemas.openxmlformats.org/officeDocument/2006/relationships/slideLayout" Target="/ppt/slideLayouts/slideLayout101010.xml" Id="rId10" /><Relationship Type="http://schemas.openxmlformats.org/officeDocument/2006/relationships/slideLayout" Target="/ppt/slideLayouts/slideLayout41111.xml" Id="rId4" /><Relationship Type="http://schemas.openxmlformats.org/officeDocument/2006/relationships/slideLayout" Target="/ppt/slideLayouts/slideLayout91212.xml" Id="rId9" /></Relationships>
</file>

<file path=ppt/slideMasters/slideMaster111.xml><?xml version="1.0" encoding="utf-8"?>
<p:sldMaster xmlns:a16="http://schemas.microsoft.com/office/drawing/2014/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C0C9CB-25E6-4FE3-A9E1-544D70BB49B8}"/>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47338698-0EDB-4D1B-AE49-0CF7FD9F53B9}"/>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Mentions légales</a:t>
            </a:r>
            <a:endParaRPr lang="en-US"/>
          </a:p>
        </p:txBody>
      </p:sp>
      <p:sp>
        <p:nvSpPr>
          <p:cNvPr id="4" name="Date Placeholder 3">
            <a:extLst>
              <a:ext uri="{FF2B5EF4-FFF2-40B4-BE49-F238E27FC236}">
                <a16:creationId xmlns:a16="http://schemas.microsoft.com/office/drawing/2014/main" id="{D207D6CC-D6C6-4027-B585-ED2E40149115}"/>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endParaRPr lang="hu-HU" dirty="0"/>
          </a:p>
        </p:txBody>
      </p:sp>
      <p:sp>
        <p:nvSpPr>
          <p:cNvPr id="5" name="Footer Placeholder 4">
            <a:extLst>
              <a:ext uri="{FF2B5EF4-FFF2-40B4-BE49-F238E27FC236}">
                <a16:creationId xmlns:a16="http://schemas.microsoft.com/office/drawing/2014/main" id="{10719B53-AD94-49BC-B8B3-8C534C9DFADA}"/>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endParaRPr lang="hu-HU"/>
          </a:p>
        </p:txBody>
      </p:sp>
      <p:sp>
        <p:nvSpPr>
          <p:cNvPr id="6" name="Slide Number Placeholder 5">
            <a:extLst>
              <a:ext uri="{FF2B5EF4-FFF2-40B4-BE49-F238E27FC236}">
                <a16:creationId xmlns:a16="http://schemas.microsoft.com/office/drawing/2014/main" id="{B612DD30-3D4A-458C-874C-F696BDA0AFA9}"/>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F1642571-A3CF-4733-80C0-691862D729E4}"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1515.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01515.xml" Id="rId2" /><Relationship Type="http://schemas.openxmlformats.org/officeDocument/2006/relationships/slideLayout" Target="/ppt/slideLayouts/slideLayout1211.xml" Id="rId1" /></Relationships>
</file>

<file path=ppt/slides/_rels/slide11111.xml.rels>&#65279;<?xml version="1.0" encoding="utf-8"?><Relationships xmlns="http://schemas.openxmlformats.org/package/2006/relationships"><Relationship Type="http://schemas.openxmlformats.org/officeDocument/2006/relationships/image" Target="/ppt/media/image122.png" Id="rId3" /><Relationship Type="http://schemas.openxmlformats.org/officeDocument/2006/relationships/notesSlide" Target="/ppt/notesSlides/notesSlide11111.xml" Id="rId2" /><Relationship Type="http://schemas.openxmlformats.org/officeDocument/2006/relationships/slideLayout" Target="/ppt/slideLayouts/slideLayout1211.xml" Id="rId1" /></Relationships>
</file>

<file path=ppt/slides/_rels/slide1188.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188.xml" Id="rId2" /><Relationship Type="http://schemas.openxmlformats.org/officeDocument/2006/relationships/slideLayout" Target="/ppt/slideLayouts/slideLayout1211.xml" Id="rId1" /></Relationships>
</file>

<file path=ppt/slides/_rels/slide1222.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222.xml" Id="rId2" /><Relationship Type="http://schemas.openxmlformats.org/officeDocument/2006/relationships/slideLayout" Target="/ppt/slideLayouts/slideLayout1211.xml" Id="rId1" /></Relationships>
</file>

<file path=ppt/slides/_rels/slide132424.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32424.xml" Id="rId2" /><Relationship Type="http://schemas.openxmlformats.org/officeDocument/2006/relationships/slideLayout" Target="/ppt/slideLayouts/slideLayout1211.xml" Id="rId1" /></Relationships>
</file>

<file path=ppt/slides/_rels/slide141818.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41818.xml" Id="rId2" /><Relationship Type="http://schemas.openxmlformats.org/officeDocument/2006/relationships/slideLayout" Target="/ppt/slideLayouts/slideLayout1211.xml" Id="rId1" /></Relationships>
</file>

<file path=ppt/slides/_rels/slide151212.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51212.xml" Id="rId2" /><Relationship Type="http://schemas.openxmlformats.org/officeDocument/2006/relationships/slideLayout" Target="/ppt/slideLayouts/slideLayout1211.xml" Id="rId1" /></Relationships>
</file>

<file path=ppt/slides/_rels/slide1699.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699.xml" Id="rId2" /><Relationship Type="http://schemas.openxmlformats.org/officeDocument/2006/relationships/slideLayout" Target="/ppt/slideLayouts/slideLayout1211.xml" Id="rId1" /></Relationships>
</file>

<file path=ppt/slides/_rels/slide1733.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733.xml" Id="rId2" /><Relationship Type="http://schemas.openxmlformats.org/officeDocument/2006/relationships/slideLayout" Target="/ppt/slideLayouts/slideLayout1211.xml" Id="rId1" /></Relationships>
</file>

<file path=ppt/slides/_rels/slide182121.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82121.xml" Id="rId2" /><Relationship Type="http://schemas.openxmlformats.org/officeDocument/2006/relationships/slideLayout" Target="/ppt/slideLayouts/slideLayout1211.xml" Id="rId1" /></Relationships>
</file>

<file path=ppt/slides/_rels/slide191313.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191313.xml" Id="rId2" /><Relationship Type="http://schemas.openxmlformats.org/officeDocument/2006/relationships/slideLayout" Target="/ppt/slideLayouts/slideLayout1211.xml" Id="rId1" /></Relationships>
</file>

<file path=ppt/slides/_rels/slide2066.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066.xml" Id="rId2" /><Relationship Type="http://schemas.openxmlformats.org/officeDocument/2006/relationships/slideLayout" Target="/ppt/slideLayouts/slideLayout1211.xml" Id="rId1" /></Relationships>
</file>

<file path=ppt/slides/_rels/slide212525.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12525.xml" Id="rId2" /><Relationship Type="http://schemas.openxmlformats.org/officeDocument/2006/relationships/slideLayout" Target="/ppt/slideLayouts/slideLayout1211.xml" Id="rId1" /></Relationships>
</file>

<file path=ppt/slides/_rels/slide221919.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21919.xml" Id="rId2" /><Relationship Type="http://schemas.openxmlformats.org/officeDocument/2006/relationships/slideLayout" Target="/ppt/slideLayouts/slideLayout1211.xml" Id="rId1" /></Relationships>
</file>

<file path=ppt/slides/_rels/slide231616.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31616.xml" Id="rId2" /><Relationship Type="http://schemas.openxmlformats.org/officeDocument/2006/relationships/slideLayout" Target="/ppt/slideLayouts/slideLayout1211.xml" Id="rId1" /></Relationships>
</file>

<file path=ppt/slides/_rels/slide241010.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41010.xml" Id="rId2" /><Relationship Type="http://schemas.openxmlformats.org/officeDocument/2006/relationships/slideLayout" Target="/ppt/slideLayouts/slideLayout1211.xml" Id="rId1" /></Relationships>
</file>

<file path=ppt/slides/_rels/slide2544.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544.xml" Id="rId2" /><Relationship Type="http://schemas.openxmlformats.org/officeDocument/2006/relationships/slideLayout" Target="/ppt/slideLayouts/slideLayout1211.xml" Id="rId1" /></Relationships>
</file>

<file path=ppt/slides/_rels/slide255.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55.xml" Id="rId2" /><Relationship Type="http://schemas.openxmlformats.org/officeDocument/2006/relationships/slideLayout" Target="/ppt/slideLayouts/slideLayout1211.xml" Id="rId1" /></Relationships>
</file>

<file path=ppt/slides/_rels/slide262626.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262626.xml" Id="rId2" /><Relationship Type="http://schemas.openxmlformats.org/officeDocument/2006/relationships/slideLayout" Target="/ppt/slideLayouts/slideLayout1211.xml" Id="rId1" /></Relationships>
</file>

<file path=ppt/slides/_rels/slide32222.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32222.xml" Id="rId2" /><Relationship Type="http://schemas.openxmlformats.org/officeDocument/2006/relationships/slideLayout" Target="/ppt/slideLayouts/slideLayout1211.xml" Id="rId1" /></Relationships>
</file>

<file path=ppt/slides/_rels/slide41717.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41717.xml" Id="rId2" /><Relationship Type="http://schemas.openxmlformats.org/officeDocument/2006/relationships/slideLayout" Target="/ppt/slideLayouts/slideLayout1211.xml" Id="rId1" /></Relationships>
</file>

<file path=ppt/slides/_rels/slide51414.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51414.xml" Id="rId2" /><Relationship Type="http://schemas.openxmlformats.org/officeDocument/2006/relationships/slideLayout" Target="/ppt/slideLayouts/slideLayout1211.xml" Id="rId1" /></Relationships>
</file>

<file path=ppt/slides/_rels/slide677.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677.xml" Id="rId2" /><Relationship Type="http://schemas.openxmlformats.org/officeDocument/2006/relationships/slideLayout" Target="/ppt/slideLayouts/slideLayout1211.xml" Id="rId1" /></Relationships>
</file>

<file path=ppt/slides/_rels/slide711.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711.xml" Id="rId2" /><Relationship Type="http://schemas.openxmlformats.org/officeDocument/2006/relationships/slideLayout" Target="/ppt/slideLayouts/slideLayout1211.xml" Id="rId1" /></Relationships>
</file>

<file path=ppt/slides/_rels/slide82323.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82323.xml" Id="rId2" /><Relationship Type="http://schemas.openxmlformats.org/officeDocument/2006/relationships/slideLayout" Target="/ppt/slideLayouts/slideLayout1211.xml" Id="rId1" /></Relationships>
</file>

<file path=ppt/slides/_rels/slide92020.xml.rels>&#65279;<?xml version="1.0" encoding="utf-8"?><Relationships xmlns="http://schemas.openxmlformats.org/package/2006/relationships"><Relationship Type="http://schemas.openxmlformats.org/officeDocument/2006/relationships/image" Target="/ppt/media/image2.png" Id="rId3" /><Relationship Type="http://schemas.openxmlformats.org/officeDocument/2006/relationships/notesSlide" Target="/ppt/notesSlides/notesSlide92020.xml" Id="rId2" /><Relationship Type="http://schemas.openxmlformats.org/officeDocument/2006/relationships/slideLayout" Target="/ppt/slideLayouts/slideLayout1211.xml" Id="rId1" /></Relationships>
</file>

<file path=ppt/slides/slide101515.xml><?xml version="1.0" encoding="utf-8"?>
<p:sld xmlns:a16="http://schemas.microsoft.com/office/drawing/2014/main" xmlns:a="http://schemas.openxmlformats.org/drawingml/2006/main" xmlns:r="http://schemas.openxmlformats.org/officeDocument/2006/relationships" xmlns:p="http://schemas.openxmlformats.org/presentationml/2006/main">
  <p:cSld name="Slide2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EB524F9-A5A3-4A7E-8117-6FE5F70A17C5}"/>
              </a:ext>
            </a:extLst>
          </p:cNvPr>
          <p:cNvSpPr txBox="1">
            <a:spLocks noGrp="1"/>
          </p:cNvSpPr>
          <p:nvPr>
            <p:ph type="body" idx="4294967295"/>
          </p:nvPr>
        </p:nvSpPr>
        <p:spPr>
          <a:xfrm>
            <a:off x="671946" y="1768678"/>
            <a:ext cx="11237829" cy="4384081"/>
          </a:xfrm>
        </p:spPr>
        <p:txBody>
          <a:bodyPr/>
          <a:lstStyle/>
          <a:p>
            <a:pPr lvl="0" algn="just">
              <a:buNone/>
            </a:pPr>
            <a:r>
              <a:rPr lang="it-IT"/>
              <a:t>Exception : art. 28 para 4</a:t>
            </a:r>
          </a:p>
          <a:p>
            <a:pPr lvl="0" algn="just">
              <a:buNone/>
            </a:pPr>
            <a:r>
              <a:rPr lang="en-US"/>
              <a:t>Quand ?</a:t>
            </a:r>
          </a:p>
          <a:p>
            <a:pPr lvl="0" algn="just">
              <a:buNone/>
            </a:pPr>
            <a:r>
              <a:rPr lang="en-US"/>
              <a:t>lorsque cela apparaît indispensable dans l'intérêt de l'efficacité de l'enquête ou des poursuites en raison d'un ou plusieurs des critères suivants :</a:t>
            </a:r>
          </a:p>
          <a:p>
            <a:pPr lvl="0" algn="just">
              <a:buNone/>
            </a:pPr>
            <a:endParaRPr lang="it-IT"/>
          </a:p>
        </p:txBody>
      </p:sp>
      <p:sp>
        <p:nvSpPr>
          <p:cNvPr id="3" name="Titolo 1">
            <a:extLst>
              <a:ext uri="{FF2B5EF4-FFF2-40B4-BE49-F238E27FC236}">
                <a16:creationId xmlns:a16="http://schemas.microsoft.com/office/drawing/2014/main" id="{5907715C-35CE-414B-82EE-6B29EA84DAB9}"/>
              </a:ext>
            </a:extLst>
          </p:cNvPr>
          <p:cNvSpPr txBox="1">
            <a:spLocks noGrp="1"/>
          </p:cNvSpPr>
          <p:nvPr>
            <p:ph type="title" idx="4294967295"/>
          </p:nvPr>
        </p:nvSpPr>
        <p:spPr>
          <a:xfrm>
            <a:off x="671946" y="301322"/>
            <a:ext cx="12095052" cy="1261798"/>
          </a:xfrm>
        </p:spPr>
        <p:txBody>
          <a:bodyPr/>
          <a:lstStyle/>
          <a:p>
            <a:pPr lvl="0"/>
            <a:r>
              <a:rPr lang="it-IT" b="1"/>
              <a:t>Contexte</a:t>
            </a:r>
          </a:p>
        </p:txBody>
      </p:sp>
      <p:sp>
        <p:nvSpPr>
          <p:cNvPr id="6" name="Dia számának helye 5">
            <a:extLst>
              <a:ext uri="{FF2B5EF4-FFF2-40B4-BE49-F238E27FC236}">
                <a16:creationId xmlns:a16="http://schemas.microsoft.com/office/drawing/2014/main" id="{125ED507-C62D-4E41-8880-98948C24EA69}"/>
              </a:ext>
            </a:extLst>
          </p:cNvPr>
          <p:cNvSpPr>
            <a:spLocks noGrp="1"/>
          </p:cNvSpPr>
          <p:nvPr>
            <p:ph type="sldNum" sz="quarter" idx="8"/>
          </p:nvPr>
        </p:nvSpPr>
        <p:spPr/>
        <p:txBody>
          <a:bodyPr/>
          <a:lstStyle/>
          <a:p>
            <a:fld id="{486E4B67-A52A-4BCB-B93A-40DE1815C0F3}" type="slidenum">
              <a:rPr lang="hu-HU" smtClean="0"/>
              <a:t>10</a:t>
            </a:fld>
            <a:endParaRPr lang="hu-HU"/>
          </a:p>
        </p:txBody>
      </p:sp>
    </p:spTree>
  </p:cSld>
  <p:clrMapOvr>
    <a:masterClrMapping/>
  </p:clrMapOvr>
</p:sld>
</file>

<file path=ppt/slides/slide11111.xml><?xml version="1.0" encoding="utf-8"?>
<p:sld xmlns:a16="http://schemas.microsoft.com/office/drawing/2014/main"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86DB8-FEE3-4DBB-A783-980925F36322}"/>
              </a:ext>
            </a:extLst>
          </p:cNvPr>
          <p:cNvSpPr txBox="1">
            <a:spLocks noGrp="1"/>
          </p:cNvSpPr>
          <p:nvPr>
            <p:ph type="title" idx="4294967295"/>
          </p:nvPr>
        </p:nvSpPr>
        <p:spPr>
          <a:xfrm>
            <a:off x="625710" y="1746283"/>
            <a:ext cx="10031001" cy="2238694"/>
          </a:xfrm>
        </p:spPr>
        <p:txBody>
          <a:bodyPr>
            <a:normAutofit/>
          </a:bodyPr>
          <a:lstStyle/>
          <a:p>
            <a:pPr lvl="0"/>
            <a:r>
              <a:rPr lang="it-IT"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a:rPr>
              <a:t>Les mesures d'investigation</a:t>
            </a:r>
          </a:p>
        </p:txBody>
      </p:sp>
    </p:spTree>
  </p:cSld>
  <p:clrMapOvr>
    <a:masterClrMapping/>
  </p:clrMapOvr>
</p:sld>
</file>

<file path=ppt/slides/slide1188.xml><?xml version="1.0" encoding="utf-8"?>
<p:sld xmlns:a16="http://schemas.microsoft.com/office/drawing/2014/main" xmlns:a="http://schemas.openxmlformats.org/drawingml/2006/main" xmlns:r="http://schemas.openxmlformats.org/officeDocument/2006/relationships" xmlns:p="http://schemas.openxmlformats.org/presentationml/2006/main">
  <p:cSld name="Slide2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DE0FCAC3-B7FE-4561-A949-E0D95CF64FC2}"/>
              </a:ext>
            </a:extLst>
          </p:cNvPr>
          <p:cNvSpPr txBox="1">
            <a:spLocks noGrp="1"/>
          </p:cNvSpPr>
          <p:nvPr>
            <p:ph type="body" idx="4294967295"/>
          </p:nvPr>
        </p:nvSpPr>
        <p:spPr>
          <a:xfrm>
            <a:off x="671946" y="1768678"/>
            <a:ext cx="11170100" cy="4384081"/>
          </a:xfrm>
        </p:spPr>
        <p:txBody>
          <a:bodyPr/>
          <a:lstStyle/>
          <a:p>
            <a:pPr lvl="0" algn="just">
              <a:buNone/>
            </a:pPr>
            <a:r>
              <a:rPr lang="it-IT"/>
              <a:t>Exception : art. 28 para 4</a:t>
            </a:r>
          </a:p>
          <a:p>
            <a:pPr lvl="0" algn="just">
              <a:buNone/>
            </a:pPr>
            <a:r>
              <a:rPr lang="en-US"/>
              <a:t>Quand ?</a:t>
            </a:r>
          </a:p>
          <a:p>
            <a:pPr lvl="0" algn="just">
              <a:buNone/>
            </a:pPr>
            <a:r>
              <a:rPr lang="en-US"/>
              <a:t>(a) la gravité de l'infraction, notamment en raison de ses répercussions possibles au niveau de l'Union ;</a:t>
            </a:r>
          </a:p>
          <a:p>
            <a:pPr lvl="0" algn="just">
              <a:buNone/>
            </a:pPr>
            <a:r>
              <a:rPr lang="en-US"/>
              <a:t>(b) lorsque l'enquête concerne des fonctionnaires ou autres agents de l'Union ou des membres des institutions de l'Union ;</a:t>
            </a:r>
          </a:p>
          <a:p>
            <a:pPr lvl="0" algn="just">
              <a:buNone/>
            </a:pPr>
            <a:r>
              <a:rPr lang="en-US"/>
              <a:t>(c) en cas de défaillance du mécanisme de réaffectation prévu au paragraphe 3.</a:t>
            </a:r>
          </a:p>
        </p:txBody>
      </p:sp>
      <p:sp>
        <p:nvSpPr>
          <p:cNvPr id="3" name="Titolo 1">
            <a:extLst>
              <a:ext uri="{FF2B5EF4-FFF2-40B4-BE49-F238E27FC236}">
                <a16:creationId xmlns:a16="http://schemas.microsoft.com/office/drawing/2014/main" id="{D19CE83A-A9AA-409D-A355-954584960A7F}"/>
              </a:ext>
            </a:extLst>
          </p:cNvPr>
          <p:cNvSpPr txBox="1">
            <a:spLocks noGrp="1"/>
          </p:cNvSpPr>
          <p:nvPr>
            <p:ph type="title" idx="4294967295"/>
          </p:nvPr>
        </p:nvSpPr>
        <p:spPr>
          <a:xfrm>
            <a:off x="671946" y="301322"/>
            <a:ext cx="12095052" cy="1261798"/>
          </a:xfrm>
        </p:spPr>
        <p:txBody>
          <a:bodyPr/>
          <a:lstStyle/>
          <a:p>
            <a:pPr lvl="0"/>
            <a:r>
              <a:rPr lang="it-IT" b="1"/>
              <a:t>Contexte</a:t>
            </a:r>
          </a:p>
        </p:txBody>
      </p:sp>
      <p:sp>
        <p:nvSpPr>
          <p:cNvPr id="6" name="Dia számának helye 5">
            <a:extLst>
              <a:ext uri="{FF2B5EF4-FFF2-40B4-BE49-F238E27FC236}">
                <a16:creationId xmlns:a16="http://schemas.microsoft.com/office/drawing/2014/main" id="{BE3E0614-952C-4F22-94B8-4BB91C4A6335}"/>
              </a:ext>
            </a:extLst>
          </p:cNvPr>
          <p:cNvSpPr>
            <a:spLocks noGrp="1"/>
          </p:cNvSpPr>
          <p:nvPr>
            <p:ph type="sldNum" sz="quarter" idx="8"/>
          </p:nvPr>
        </p:nvSpPr>
        <p:spPr/>
        <p:txBody>
          <a:bodyPr/>
          <a:lstStyle/>
          <a:p>
            <a:fld id="{486E4B67-A52A-4BCB-B93A-40DE1815C0F3}" type="slidenum">
              <a:rPr lang="hu-HU" smtClean="0"/>
              <a:t>11</a:t>
            </a:fld>
            <a:endParaRPr lang="hu-HU"/>
          </a:p>
        </p:txBody>
      </p:sp>
    </p:spTree>
  </p:cSld>
  <p:clrMapOvr>
    <a:masterClrMapping/>
  </p:clrMapOvr>
</p:sld>
</file>

<file path=ppt/slides/slide1222.xml><?xml version="1.0" encoding="utf-8"?>
<p:sld xmlns:a16="http://schemas.microsoft.com/office/drawing/2014/main" xmlns:a="http://schemas.openxmlformats.org/drawingml/2006/main" xmlns:r="http://schemas.openxmlformats.org/officeDocument/2006/relationships" xmlns:p="http://schemas.openxmlformats.org/presentationml/2006/main">
  <p:cSld name="Slide2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6727134-A28E-4099-807D-2E19131167C4}"/>
              </a:ext>
            </a:extLst>
          </p:cNvPr>
          <p:cNvSpPr txBox="1">
            <a:spLocks noGrp="1"/>
          </p:cNvSpPr>
          <p:nvPr>
            <p:ph type="body" idx="4294967295"/>
          </p:nvPr>
        </p:nvSpPr>
        <p:spPr>
          <a:xfrm>
            <a:off x="671946" y="1768678"/>
            <a:ext cx="11068501" cy="4384081"/>
          </a:xfrm>
        </p:spPr>
        <p:txBody>
          <a:bodyPr/>
          <a:lstStyle/>
          <a:p>
            <a:pPr lvl="0" algn="just">
              <a:buNone/>
            </a:pPr>
            <a:r>
              <a:rPr lang="it-IT"/>
              <a:t>Exception : art. 28 para 4</a:t>
            </a:r>
          </a:p>
          <a:p>
            <a:pPr lvl="0" algn="just">
              <a:buNone/>
            </a:pPr>
            <a:r>
              <a:rPr lang="en-US"/>
              <a:t>Dans ces circonstances exceptionnelles, les États membres veillent à ce que le procureur européen soit habilité à ordonner ou à requérir des mesures de recherche et d'autres mesures et qu'il ait tous les pouvoirs, responsabilités et obligations d'un procureur européen délégué, conformément au présent règlement et au droit national.</a:t>
            </a:r>
          </a:p>
        </p:txBody>
      </p:sp>
      <p:sp>
        <p:nvSpPr>
          <p:cNvPr id="3" name="Titolo 1">
            <a:extLst>
              <a:ext uri="{FF2B5EF4-FFF2-40B4-BE49-F238E27FC236}">
                <a16:creationId xmlns:a16="http://schemas.microsoft.com/office/drawing/2014/main" id="{EA76AD91-9A79-48AC-BF9A-8D8FCD8BB1A6}"/>
              </a:ext>
            </a:extLst>
          </p:cNvPr>
          <p:cNvSpPr txBox="1">
            <a:spLocks noGrp="1"/>
          </p:cNvSpPr>
          <p:nvPr>
            <p:ph type="title" idx="4294967295"/>
          </p:nvPr>
        </p:nvSpPr>
        <p:spPr>
          <a:xfrm>
            <a:off x="671946" y="301322"/>
            <a:ext cx="12095052" cy="1261798"/>
          </a:xfrm>
        </p:spPr>
        <p:txBody>
          <a:bodyPr/>
          <a:lstStyle/>
          <a:p>
            <a:pPr lvl="0"/>
            <a:r>
              <a:rPr lang="it-IT" b="1"/>
              <a:t>Contexte</a:t>
            </a:r>
          </a:p>
        </p:txBody>
      </p:sp>
      <p:sp>
        <p:nvSpPr>
          <p:cNvPr id="6" name="Dia számának helye 5">
            <a:extLst>
              <a:ext uri="{FF2B5EF4-FFF2-40B4-BE49-F238E27FC236}">
                <a16:creationId xmlns:a16="http://schemas.microsoft.com/office/drawing/2014/main" id="{0ECD23D9-30D8-4A93-9C7E-B5EF4C460065}"/>
              </a:ext>
            </a:extLst>
          </p:cNvPr>
          <p:cNvSpPr>
            <a:spLocks noGrp="1"/>
          </p:cNvSpPr>
          <p:nvPr>
            <p:ph type="sldNum" sz="quarter" idx="8"/>
          </p:nvPr>
        </p:nvSpPr>
        <p:spPr/>
        <p:txBody>
          <a:bodyPr/>
          <a:lstStyle/>
          <a:p>
            <a:fld id="{486E4B67-A52A-4BCB-B93A-40DE1815C0F3}" type="slidenum">
              <a:rPr lang="hu-HU" smtClean="0"/>
              <a:t>12</a:t>
            </a:fld>
            <a:endParaRPr lang="hu-HU"/>
          </a:p>
        </p:txBody>
      </p:sp>
    </p:spTree>
  </p:cSld>
  <p:clrMapOvr>
    <a:masterClrMapping/>
  </p:clrMapOvr>
</p:sld>
</file>

<file path=ppt/slides/slide132424.xml><?xml version="1.0" encoding="utf-8"?>
<p:sld xmlns:a16="http://schemas.microsoft.com/office/drawing/2014/main" xmlns:a="http://schemas.openxmlformats.org/drawingml/2006/main" xmlns:r="http://schemas.openxmlformats.org/officeDocument/2006/relationships" xmlns:p="http://schemas.openxmlformats.org/presentationml/2006/main">
  <p:cSld name="pag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4D7CBD7-9D9C-4E98-A8DC-9DFD8C97DA3E}"/>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71C71980-9830-4141-AD2D-948D881181E7}"/>
              </a:ext>
            </a:extLst>
          </p:cNvPr>
          <p:cNvSpPr txBox="1">
            <a:spLocks noGrp="1"/>
          </p:cNvSpPr>
          <p:nvPr>
            <p:ph type="title" idx="4294967295"/>
          </p:nvPr>
        </p:nvSpPr>
        <p:spPr>
          <a:xfrm>
            <a:off x="671946" y="301322"/>
            <a:ext cx="12095052" cy="1261798"/>
          </a:xfrm>
        </p:spPr>
        <p:txBody>
          <a:bodyPr/>
          <a:lstStyle/>
          <a:p>
            <a:pPr lvl="0"/>
            <a:r>
              <a:rPr lang="it-IT" b="1"/>
              <a:t>Les mesures</a:t>
            </a:r>
          </a:p>
        </p:txBody>
      </p:sp>
      <p:sp>
        <p:nvSpPr>
          <p:cNvPr id="4" name="CasellaDiTesto 3">
            <a:extLst>
              <a:ext uri="{FF2B5EF4-FFF2-40B4-BE49-F238E27FC236}">
                <a16:creationId xmlns:a16="http://schemas.microsoft.com/office/drawing/2014/main" id="{79456F34-1C09-438A-AB5E-B42F92D91931}"/>
              </a:ext>
            </a:extLst>
          </p:cNvPr>
          <p:cNvSpPr txBox="1"/>
          <p:nvPr/>
        </p:nvSpPr>
        <p:spPr>
          <a:xfrm>
            <a:off x="671946" y="1915796"/>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Au moins dans les cas où l'infraction faisant l'objet de l'enquête est punie d'une peine maximale d'au moins 4 ans d'emprisonnement, les États membres veillent à ce que les procureurs délégués européens soient habilités à ordonner ou à demander les mesures de recherche suivantes :</a:t>
            </a:r>
          </a:p>
        </p:txBody>
      </p:sp>
      <p:sp>
        <p:nvSpPr>
          <p:cNvPr id="7" name="Dia számának helye 6">
            <a:extLst>
              <a:ext uri="{FF2B5EF4-FFF2-40B4-BE49-F238E27FC236}">
                <a16:creationId xmlns:a16="http://schemas.microsoft.com/office/drawing/2014/main" id="{8142FE4A-26ED-4ED1-B1AB-DCE004120283}"/>
              </a:ext>
            </a:extLst>
          </p:cNvPr>
          <p:cNvSpPr>
            <a:spLocks noGrp="1"/>
          </p:cNvSpPr>
          <p:nvPr>
            <p:ph type="sldNum" sz="quarter" idx="8"/>
          </p:nvPr>
        </p:nvSpPr>
        <p:spPr/>
        <p:txBody>
          <a:bodyPr/>
          <a:lstStyle/>
          <a:p>
            <a:fld id="{486E4B67-A52A-4BCB-B93A-40DE1815C0F3}" type="slidenum">
              <a:rPr lang="hu-HU" smtClean="0"/>
              <a:t>13</a:t>
            </a:fld>
            <a:endParaRPr lang="hu-HU"/>
          </a:p>
        </p:txBody>
      </p:sp>
    </p:spTree>
  </p:cSld>
  <p:clrMapOvr>
    <a:masterClrMapping/>
  </p:clrMapOvr>
</p:sld>
</file>

<file path=ppt/slides/slide141818.xml><?xml version="1.0" encoding="utf-8"?>
<p:sld xmlns:a16="http://schemas.microsoft.com/office/drawing/2014/main" xmlns:a="http://schemas.openxmlformats.org/drawingml/2006/main" xmlns:r="http://schemas.openxmlformats.org/officeDocument/2006/relationships" xmlns:p="http://schemas.openxmlformats.org/presentationml/2006/main">
  <p:cSld name="pag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D354A72D-5FE8-4CFD-BBFA-8417CDBC3247}"/>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0C5BD804-74B2-4023-B6CC-F339276E789C}"/>
              </a:ext>
            </a:extLst>
          </p:cNvPr>
          <p:cNvSpPr txBox="1">
            <a:spLocks noGrp="1"/>
          </p:cNvSpPr>
          <p:nvPr>
            <p:ph type="title" idx="4294967295"/>
          </p:nvPr>
        </p:nvSpPr>
        <p:spPr>
          <a:xfrm>
            <a:off x="671946" y="301322"/>
            <a:ext cx="12095052" cy="1261798"/>
          </a:xfrm>
        </p:spPr>
        <p:txBody>
          <a:bodyPr/>
          <a:lstStyle/>
          <a:p>
            <a:pPr lvl="0"/>
            <a:r>
              <a:rPr lang="it-IT" b="1"/>
              <a:t>Les mesures</a:t>
            </a:r>
          </a:p>
        </p:txBody>
      </p:sp>
      <p:sp>
        <p:nvSpPr>
          <p:cNvPr id="4" name="CasellaDiTesto 3">
            <a:extLst>
              <a:ext uri="{FF2B5EF4-FFF2-40B4-BE49-F238E27FC236}">
                <a16:creationId xmlns:a16="http://schemas.microsoft.com/office/drawing/2014/main" id="{CA7EF1A9-A3A3-48FA-AFE1-5BF687CDC3C5}"/>
              </a:ext>
            </a:extLst>
          </p:cNvPr>
          <p:cNvSpPr txBox="1"/>
          <p:nvPr/>
        </p:nvSpPr>
        <p:spPr>
          <a:xfrm>
            <a:off x="671946" y="1776295"/>
            <a:ext cx="10605650" cy="5076063"/>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Liberation Sans" pitchFamily="18"/>
                <a:ea typeface="Microsoft YaHei" pitchFamily="2"/>
                <a:cs typeface="Mangal" pitchFamily="2"/>
              </a:rPr>
              <a:t>a) </a:t>
            </a:r>
            <a:r>
              <a:rPr lang="it-IT" sz="2800" b="0" i="0" u="none" strike="noStrike" kern="1200" cap="none" spc="0" baseline="0" dirty="0" err="1">
                <a:solidFill>
                  <a:srgbClr val="000000"/>
                </a:solidFill>
                <a:uFillTx/>
                <a:latin typeface="Liberation Sans" pitchFamily="18"/>
                <a:ea typeface="Microsoft YaHei" pitchFamily="2"/>
                <a:cs typeface="Mangal" pitchFamily="2"/>
              </a:rPr>
              <a:t>Recherche</a:t>
            </a:r>
            <a:endParaRPr lang="it-IT" sz="28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Liberation Sans" pitchFamily="18"/>
                <a:ea typeface="Microsoft YaHei" pitchFamily="2"/>
                <a:cs typeface="Mangal" pitchFamily="2"/>
              </a:rPr>
              <a:t>b) </a:t>
            </a:r>
            <a:r>
              <a:rPr lang="it-IT" sz="2800" b="0" i="0" u="none" strike="noStrike" kern="1200" cap="none" spc="0" baseline="0" dirty="0" err="1">
                <a:solidFill>
                  <a:srgbClr val="000000"/>
                </a:solidFill>
                <a:uFillTx/>
                <a:latin typeface="Liberation Sans" pitchFamily="18"/>
                <a:ea typeface="Microsoft YaHei" pitchFamily="2"/>
                <a:cs typeface="Mangal" pitchFamily="2"/>
              </a:rPr>
              <a:t>obtenir </a:t>
            </a:r>
            <a:r>
              <a:rPr lang="it-IT" sz="2800" b="0" i="0" u="none" strike="noStrike" kern="1200" cap="none" spc="0" baseline="0" dirty="0">
                <a:solidFill>
                  <a:srgbClr val="000000"/>
                </a:solidFill>
                <a:uFillTx/>
                <a:latin typeface="Liberation Sans" pitchFamily="18"/>
                <a:ea typeface="Microsoft YaHei" pitchFamily="2"/>
                <a:cs typeface="Mangal" pitchFamily="2"/>
              </a:rPr>
              <a:t>la production de </a:t>
            </a:r>
            <a:r>
              <a:rPr lang="it-IT" sz="2800" b="0" i="0" u="none" strike="noStrike" kern="1200" cap="none" spc="0" baseline="0" dirty="0" err="1">
                <a:solidFill>
                  <a:srgbClr val="000000"/>
                </a:solidFill>
                <a:uFillTx/>
                <a:latin typeface="Liberation Sans" pitchFamily="18"/>
                <a:ea typeface="Microsoft YaHei" pitchFamily="2"/>
                <a:cs typeface="Mangal" pitchFamily="2"/>
              </a:rPr>
              <a:t>tout </a:t>
            </a:r>
            <a:r>
              <a:rPr lang="it-IT" sz="2800" b="0" i="0" u="none" strike="noStrike" kern="1200" cap="none" spc="0" baseline="0" dirty="0" err="1">
                <a:solidFill>
                  <a:srgbClr val="000000"/>
                </a:solidFill>
                <a:uFillTx/>
                <a:latin typeface="Liberation Sans" pitchFamily="18"/>
                <a:ea typeface="Microsoft YaHei" pitchFamily="2"/>
                <a:cs typeface="Mangal" pitchFamily="2"/>
              </a:rPr>
              <a:t>objet </a:t>
            </a:r>
            <a:r>
              <a:rPr lang="it-IT" sz="2800" b="0" i="0" u="none" strike="noStrike" kern="1200" cap="none" spc="0" baseline="0" dirty="0">
                <a:solidFill>
                  <a:srgbClr val="000000"/>
                </a:solidFill>
                <a:uFillTx/>
                <a:latin typeface="Liberation Sans" pitchFamily="18"/>
                <a:ea typeface="Microsoft YaHei" pitchFamily="2"/>
                <a:cs typeface="Mangal" pitchFamily="2"/>
              </a:rPr>
              <a:t>ou </a:t>
            </a:r>
            <a:r>
              <a:rPr lang="it-IT" sz="2800" b="0" i="0" u="none" strike="noStrike" kern="1200" cap="none" spc="0" baseline="0" dirty="0" err="1">
                <a:solidFill>
                  <a:srgbClr val="000000"/>
                </a:solidFill>
                <a:uFillTx/>
                <a:latin typeface="Liberation Sans" pitchFamily="18"/>
                <a:ea typeface="Microsoft YaHei" pitchFamily="2"/>
                <a:cs typeface="Mangal" pitchFamily="2"/>
              </a:rPr>
              <a:t>document </a:t>
            </a:r>
            <a:r>
              <a:rPr lang="it-IT" sz="2800" b="0" i="0" u="none" strike="noStrike" kern="1200" cap="none" spc="0" baseline="0" dirty="0" err="1">
                <a:solidFill>
                  <a:srgbClr val="000000"/>
                </a:solidFill>
                <a:uFillTx/>
                <a:latin typeface="Liberation Sans" pitchFamily="18"/>
                <a:ea typeface="Microsoft YaHei" pitchFamily="2"/>
                <a:cs typeface="Mangal" pitchFamily="2"/>
              </a:rPr>
              <a:t>pertinent</a:t>
            </a:r>
            <a:endParaRPr lang="it-IT" sz="28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Liberation Sans" pitchFamily="18"/>
                <a:ea typeface="Microsoft YaHei" pitchFamily="2"/>
                <a:cs typeface="Mangal" pitchFamily="2"/>
              </a:rPr>
              <a:t>c) </a:t>
            </a:r>
            <a:r>
              <a:rPr lang="it-IT" sz="2800" b="0" i="0" u="none" strike="noStrike" kern="1200" cap="none" spc="0" baseline="0" dirty="0" err="1">
                <a:solidFill>
                  <a:srgbClr val="000000"/>
                </a:solidFill>
                <a:uFillTx/>
                <a:latin typeface="Liberation Sans" pitchFamily="18"/>
                <a:ea typeface="Microsoft YaHei" pitchFamily="2"/>
                <a:cs typeface="Mangal" pitchFamily="2"/>
              </a:rPr>
              <a:t>Obtenir la </a:t>
            </a:r>
            <a:r>
              <a:rPr lang="it-IT" sz="2800" b="0" i="0" u="none" strike="noStrike" kern="1200" cap="none" spc="0" baseline="0" dirty="0">
                <a:solidFill>
                  <a:srgbClr val="000000"/>
                </a:solidFill>
                <a:uFillTx/>
                <a:latin typeface="Liberation Sans" pitchFamily="18"/>
                <a:ea typeface="Microsoft YaHei" pitchFamily="2"/>
                <a:cs typeface="Mangal" pitchFamily="2"/>
              </a:rPr>
              <a:t>production de </a:t>
            </a:r>
            <a:r>
              <a:rPr lang="it-IT" sz="2800" b="0" i="0" u="none" strike="noStrike" kern="1200" cap="none" spc="0" baseline="0" dirty="0">
                <a:solidFill>
                  <a:srgbClr val="000000"/>
                </a:solidFill>
                <a:uFillTx/>
                <a:latin typeface="Liberation Sans" pitchFamily="18"/>
                <a:ea typeface="Microsoft YaHei" pitchFamily="2"/>
                <a:cs typeface="Mangal" pitchFamily="2"/>
              </a:rPr>
              <a:t>données informatiques </a:t>
            </a:r>
            <a:r>
              <a:rPr lang="it-IT" sz="2800" b="0" i="0" u="none" strike="noStrike" kern="1200" cap="none" spc="0" baseline="0" dirty="0" err="1">
                <a:solidFill>
                  <a:srgbClr val="000000"/>
                </a:solidFill>
                <a:uFillTx/>
                <a:latin typeface="Liberation Sans" pitchFamily="18"/>
                <a:ea typeface="Microsoft YaHei" pitchFamily="2"/>
                <a:cs typeface="Mangal" pitchFamily="2"/>
              </a:rPr>
              <a:t>stockées</a:t>
            </a: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Liberation Sans" pitchFamily="18"/>
                <a:ea typeface="Microsoft YaHei" pitchFamily="2"/>
                <a:cs typeface="Mangal" pitchFamily="2"/>
              </a:rPr>
              <a:t>d) </a:t>
            </a:r>
            <a:r>
              <a:rPr lang="it-IT" sz="2800" b="0" i="0" u="none" strike="noStrike" kern="1200" cap="none" spc="0" baseline="0" dirty="0" err="1">
                <a:solidFill>
                  <a:srgbClr val="000000"/>
                </a:solidFill>
                <a:uFillTx/>
                <a:latin typeface="Liberation Sans" pitchFamily="18"/>
                <a:ea typeface="Microsoft YaHei" pitchFamily="2"/>
                <a:cs typeface="Mangal" pitchFamily="2"/>
              </a:rPr>
              <a:t>Geler les </a:t>
            </a:r>
            <a:r>
              <a:rPr lang="it-IT" sz="2800" b="0" i="0" u="none" strike="noStrike" kern="1200" cap="none" spc="0" baseline="0" dirty="0" err="1">
                <a:solidFill>
                  <a:srgbClr val="000000"/>
                </a:solidFill>
                <a:uFillTx/>
                <a:latin typeface="Liberation Sans" pitchFamily="18"/>
                <a:ea typeface="Microsoft YaHei" pitchFamily="2"/>
                <a:cs typeface="Mangal" pitchFamily="2"/>
              </a:rPr>
              <a:t>instruments </a:t>
            </a:r>
            <a:r>
              <a:rPr lang="it-IT" sz="2800" b="0" i="0" u="none" strike="noStrike" kern="1200" cap="none" spc="0" baseline="0" dirty="0">
                <a:solidFill>
                  <a:srgbClr val="000000"/>
                </a:solidFill>
                <a:uFillTx/>
                <a:latin typeface="Liberation Sans" pitchFamily="18"/>
                <a:ea typeface="Microsoft YaHei" pitchFamily="2"/>
                <a:cs typeface="Mangal" pitchFamily="2"/>
              </a:rPr>
              <a:t>ou les </a:t>
            </a:r>
            <a:r>
              <a:rPr lang="it-IT" sz="2800" b="0" i="0" u="none" strike="noStrike" kern="1200" cap="none" spc="0" baseline="0" dirty="0" err="1">
                <a:solidFill>
                  <a:srgbClr val="000000"/>
                </a:solidFill>
                <a:uFillTx/>
                <a:latin typeface="Liberation Sans" pitchFamily="18"/>
                <a:ea typeface="Microsoft YaHei" pitchFamily="2"/>
                <a:cs typeface="Mangal" pitchFamily="2"/>
              </a:rPr>
              <a:t>produits du </a:t>
            </a:r>
            <a:r>
              <a:rPr lang="it-IT" sz="2800" b="0" i="0" u="none" strike="noStrike" kern="1200" cap="none" spc="0" baseline="0" dirty="0">
                <a:solidFill>
                  <a:srgbClr val="000000"/>
                </a:solidFill>
                <a:uFillTx/>
                <a:latin typeface="Liberation Sans" pitchFamily="18"/>
                <a:ea typeface="Microsoft YaHei" pitchFamily="2"/>
                <a:cs typeface="Mangal" pitchFamily="2"/>
              </a:rPr>
              <a:t>crime</a:t>
            </a: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Liberation Sans" pitchFamily="18"/>
                <a:ea typeface="Microsoft YaHei" pitchFamily="2"/>
                <a:cs typeface="Mangal" pitchFamily="2"/>
              </a:rPr>
              <a:t>e) </a:t>
            </a:r>
            <a:r>
              <a:rPr lang="it-IT" sz="2800" b="0" i="0" u="none" strike="noStrike" kern="1200" cap="none" spc="0" baseline="0" dirty="0" err="1">
                <a:solidFill>
                  <a:srgbClr val="000000"/>
                </a:solidFill>
                <a:uFillTx/>
                <a:latin typeface="Liberation Sans" pitchFamily="18"/>
                <a:ea typeface="Microsoft YaHei" pitchFamily="2"/>
                <a:cs typeface="Mangal" pitchFamily="2"/>
              </a:rPr>
              <a:t>Interception </a:t>
            </a:r>
            <a:r>
              <a:rPr lang="it-IT" sz="2800" b="0" i="0" u="none" strike="noStrike" kern="1200" cap="none" spc="0" baseline="0" dirty="0">
                <a:solidFill>
                  <a:srgbClr val="000000"/>
                </a:solidFill>
                <a:uFillTx/>
                <a:latin typeface="Liberation Sans" pitchFamily="18"/>
                <a:ea typeface="Microsoft YaHei" pitchFamily="2"/>
                <a:cs typeface="Mangal" pitchFamily="2"/>
              </a:rPr>
              <a:t>de </a:t>
            </a:r>
            <a:r>
              <a:rPr lang="it-IT" sz="2800" b="0" i="0" u="none" strike="noStrike" kern="1200" cap="none" spc="0" baseline="0" dirty="0" err="1">
                <a:solidFill>
                  <a:srgbClr val="000000"/>
                </a:solidFill>
                <a:uFillTx/>
                <a:latin typeface="Liberation Sans" pitchFamily="18"/>
                <a:ea typeface="Microsoft YaHei" pitchFamily="2"/>
                <a:cs typeface="Mangal" pitchFamily="2"/>
              </a:rPr>
              <a:t>communications </a:t>
            </a:r>
            <a:r>
              <a:rPr lang="it-IT" sz="2800" b="0" i="0" u="none" strike="noStrike" kern="1200" cap="none" spc="0" baseline="0" dirty="0" err="1">
                <a:solidFill>
                  <a:srgbClr val="000000"/>
                </a:solidFill>
                <a:uFillTx/>
                <a:latin typeface="Liberation Sans" pitchFamily="18"/>
                <a:ea typeface="Microsoft YaHei" pitchFamily="2"/>
                <a:cs typeface="Mangal" pitchFamily="2"/>
              </a:rPr>
              <a:t>électroniques</a:t>
            </a:r>
            <a:endParaRPr lang="it-IT" sz="28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dirty="0">
                <a:solidFill>
                  <a:srgbClr val="000000"/>
                </a:solidFill>
                <a:uFillTx/>
                <a:latin typeface="Liberation Sans" pitchFamily="18"/>
                <a:ea typeface="Microsoft YaHei" pitchFamily="2"/>
                <a:cs typeface="Mangal" pitchFamily="2"/>
              </a:rPr>
              <a:t>f) Suivre et tracer des </a:t>
            </a:r>
            <a:r>
              <a:rPr lang="it-IT" sz="2800" b="0" i="0" u="none" strike="noStrike" kern="1200" cap="none" spc="0" baseline="0" dirty="0" err="1">
                <a:solidFill>
                  <a:srgbClr val="000000"/>
                </a:solidFill>
                <a:uFillTx/>
                <a:latin typeface="Liberation Sans" pitchFamily="18"/>
                <a:ea typeface="Microsoft YaHei" pitchFamily="2"/>
                <a:cs typeface="Mangal" pitchFamily="2"/>
              </a:rPr>
              <a:t>objets </a:t>
            </a:r>
            <a:r>
              <a:rPr lang="it-IT" sz="2800" b="0" i="0" u="none" strike="noStrike" kern="1200" cap="none" spc="0" baseline="0" dirty="0">
                <a:solidFill>
                  <a:srgbClr val="000000"/>
                </a:solidFill>
                <a:uFillTx/>
                <a:latin typeface="Liberation Sans" pitchFamily="18"/>
                <a:ea typeface="Microsoft YaHei" pitchFamily="2"/>
                <a:cs typeface="Mangal" pitchFamily="2"/>
              </a:rPr>
              <a:t>par des </a:t>
            </a:r>
            <a:r>
              <a:rPr lang="it-IT" sz="2800" b="0" i="0" u="none" strike="noStrike" kern="1200" cap="none" spc="0" baseline="0" dirty="0" err="1">
                <a:solidFill>
                  <a:srgbClr val="000000"/>
                </a:solidFill>
                <a:uFillTx/>
                <a:latin typeface="Liberation Sans" pitchFamily="18"/>
                <a:ea typeface="Microsoft YaHei" pitchFamily="2"/>
                <a:cs typeface="Mangal" pitchFamily="2"/>
              </a:rPr>
              <a:t>moyens </a:t>
            </a:r>
            <a:r>
              <a:rPr lang="it-IT" sz="2800" b="0" i="0" u="none" strike="noStrike" kern="1200" cap="none" spc="0" baseline="0" dirty="0">
                <a:solidFill>
                  <a:srgbClr val="000000"/>
                </a:solidFill>
                <a:uFillTx/>
                <a:latin typeface="Liberation Sans" pitchFamily="18"/>
                <a:ea typeface="Microsoft YaHei" pitchFamily="2"/>
                <a:cs typeface="Mangal" pitchFamily="2"/>
              </a:rPr>
              <a:t>techniques</a:t>
            </a:r>
            <a:endParaRPr lang="it-IT" sz="2800" b="0" i="0" u="none" strike="noStrike" kern="1200" cap="none" spc="0" baseline="0" dirty="0">
              <a:solidFill>
                <a:srgbClr val="000000"/>
              </a:solidFill>
              <a:uFillTx/>
              <a:latin typeface="Liberation Sans" pitchFamily="18"/>
              <a:ea typeface="Microsoft YaHei" pitchFamily="2"/>
              <a:cs typeface="Mangal" pitchFamily="2"/>
            </a:endParaRPr>
          </a:p>
        </p:txBody>
      </p:sp>
      <p:sp>
        <p:nvSpPr>
          <p:cNvPr id="7" name="Dia számának helye 6">
            <a:extLst>
              <a:ext uri="{FF2B5EF4-FFF2-40B4-BE49-F238E27FC236}">
                <a16:creationId xmlns:a16="http://schemas.microsoft.com/office/drawing/2014/main" id="{F6FFF8D4-6EC8-4D55-8B53-3CC488E5FB9F}"/>
              </a:ext>
            </a:extLst>
          </p:cNvPr>
          <p:cNvSpPr>
            <a:spLocks noGrp="1"/>
          </p:cNvSpPr>
          <p:nvPr>
            <p:ph type="sldNum" sz="quarter" idx="8"/>
          </p:nvPr>
        </p:nvSpPr>
        <p:spPr/>
        <p:txBody>
          <a:bodyPr/>
          <a:lstStyle/>
          <a:p>
            <a:fld id="{486E4B67-A52A-4BCB-B93A-40DE1815C0F3}" type="slidenum">
              <a:rPr lang="hu-HU" smtClean="0"/>
              <a:t>14</a:t>
            </a:fld>
            <a:endParaRPr lang="hu-HU"/>
          </a:p>
        </p:txBody>
      </p:sp>
    </p:spTree>
  </p:cSld>
  <p:clrMapOvr>
    <a:masterClrMapping/>
  </p:clrMapOvr>
</p:sld>
</file>

<file path=ppt/slides/slide151212.xml><?xml version="1.0" encoding="utf-8"?>
<p:sld xmlns:a16="http://schemas.microsoft.com/office/drawing/2014/main" xmlns:a="http://schemas.openxmlformats.org/drawingml/2006/main" xmlns:r="http://schemas.openxmlformats.org/officeDocument/2006/relationships" xmlns:p="http://schemas.openxmlformats.org/presentationml/2006/main">
  <p:cSld name="pag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0E66DDA-1E85-4731-961A-170397AC4D5E}"/>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C767FF69-90E9-4006-ADB5-328174E5AC01}"/>
              </a:ext>
            </a:extLst>
          </p:cNvPr>
          <p:cNvSpPr txBox="1">
            <a:spLocks noGrp="1"/>
          </p:cNvSpPr>
          <p:nvPr>
            <p:ph type="title" idx="4294967295"/>
          </p:nvPr>
        </p:nvSpPr>
        <p:spPr>
          <a:xfrm>
            <a:off x="671946" y="301322"/>
            <a:ext cx="12095052" cy="1261798"/>
          </a:xfrm>
        </p:spPr>
        <p:txBody>
          <a:bodyPr/>
          <a:lstStyle/>
          <a:p>
            <a:pPr lvl="0"/>
            <a:r>
              <a:rPr lang="it-IT" b="1"/>
              <a:t>Recherche</a:t>
            </a:r>
          </a:p>
        </p:txBody>
      </p:sp>
      <p:sp>
        <p:nvSpPr>
          <p:cNvPr id="4" name="CasellaDiTesto 3">
            <a:extLst>
              <a:ext uri="{FF2B5EF4-FFF2-40B4-BE49-F238E27FC236}">
                <a16:creationId xmlns:a16="http://schemas.microsoft.com/office/drawing/2014/main" id="{EA91CA24-F013-4A82-9E9B-0AF87745C384}"/>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0D90CF32-2DB9-45E3-8BAA-52D4FE240047}"/>
              </a:ext>
            </a:extLst>
          </p:cNvPr>
          <p:cNvSpPr txBox="1"/>
          <p:nvPr/>
        </p:nvSpPr>
        <p:spPr>
          <a:xfrm>
            <a:off x="669633" y="1870487"/>
            <a:ext cx="9989280" cy="4647959"/>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dirty="0" err="1">
                <a:solidFill>
                  <a:srgbClr val="000000"/>
                </a:solidFill>
                <a:uFillTx/>
                <a:latin typeface="Liberation Sans" pitchFamily="18"/>
                <a:ea typeface="Microsoft YaHei" pitchFamily="2"/>
                <a:cs typeface="Mangal" pitchFamily="2"/>
              </a:rPr>
              <a:t>locaux</a:t>
            </a:r>
            <a:r>
              <a:rPr lang="it-IT" sz="3200" b="0" i="0" u="none" strike="noStrike" kern="1200" cap="none" spc="0" baseline="0" dirty="0">
                <a:solidFill>
                  <a:srgbClr val="000000"/>
                </a:solidFill>
                <a:uFillTx/>
                <a:latin typeface="Liberation Sans" pitchFamily="18"/>
                <a:ea typeface="Microsoft YaHei" pitchFamily="2"/>
                <a:cs typeface="Mangal" pitchFamily="2"/>
              </a:rPr>
              <a:t>,</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dirty="0" err="1">
                <a:solidFill>
                  <a:srgbClr val="000000"/>
                </a:solidFill>
                <a:uFillTx/>
                <a:latin typeface="Liberation Sans" pitchFamily="18"/>
                <a:ea typeface="Microsoft YaHei" pitchFamily="2"/>
                <a:cs typeface="Mangal" pitchFamily="2"/>
              </a:rPr>
              <a:t>terre</a:t>
            </a:r>
            <a:r>
              <a:rPr lang="it-IT" sz="3200" b="0" i="0" u="none" strike="noStrike" kern="1200" cap="none" spc="0" baseline="0" dirty="0">
                <a:solidFill>
                  <a:srgbClr val="000000"/>
                </a:solidFill>
                <a:uFillTx/>
                <a:latin typeface="Liberation Sans" pitchFamily="18"/>
                <a:ea typeface="Microsoft YaHei" pitchFamily="2"/>
                <a:cs typeface="Mangal" pitchFamily="2"/>
              </a:rPr>
              <a:t>,</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dirty="0" err="1">
                <a:solidFill>
                  <a:srgbClr val="000000"/>
                </a:solidFill>
                <a:uFillTx/>
                <a:latin typeface="Liberation Sans" pitchFamily="18"/>
                <a:ea typeface="Microsoft YaHei" pitchFamily="2"/>
                <a:cs typeface="Mangal" pitchFamily="2"/>
              </a:rPr>
              <a:t>les moyens </a:t>
            </a:r>
            <a:r>
              <a:rPr lang="it-IT" sz="3200" b="0" i="0" u="none" strike="noStrike" kern="1200" cap="none" spc="0" baseline="0" dirty="0">
                <a:solidFill>
                  <a:srgbClr val="000000"/>
                </a:solidFill>
                <a:uFillTx/>
                <a:latin typeface="Liberation Sans" pitchFamily="18"/>
                <a:ea typeface="Microsoft YaHei" pitchFamily="2"/>
                <a:cs typeface="Mangal" pitchFamily="2"/>
              </a:rPr>
              <a:t>de </a:t>
            </a:r>
            <a:r>
              <a:rPr lang="it-IT" sz="3200" b="0" i="0" u="none" strike="noStrike" kern="1200" cap="none" spc="0" baseline="0" dirty="0" err="1">
                <a:solidFill>
                  <a:srgbClr val="000000"/>
                </a:solidFill>
                <a:uFillTx/>
                <a:latin typeface="Liberation Sans" pitchFamily="18"/>
                <a:ea typeface="Microsoft YaHei" pitchFamily="2"/>
                <a:cs typeface="Mangal" pitchFamily="2"/>
              </a:rPr>
              <a:t>transport</a:t>
            </a:r>
            <a:r>
              <a:rPr lang="it-IT" sz="3200" b="0" i="0" u="none" strike="noStrike" kern="1200" cap="none" spc="0" baseline="0" dirty="0">
                <a:solidFill>
                  <a:srgbClr val="000000"/>
                </a:solidFill>
                <a:uFillTx/>
                <a:latin typeface="Liberation Sans" pitchFamily="18"/>
                <a:ea typeface="Microsoft YaHei" pitchFamily="2"/>
                <a:cs typeface="Mangal" pitchFamily="2"/>
              </a:rPr>
              <a:t>,</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dirty="0">
                <a:solidFill>
                  <a:srgbClr val="000000"/>
                </a:solidFill>
                <a:uFillTx/>
                <a:latin typeface="Liberation Sans" pitchFamily="18"/>
                <a:ea typeface="Microsoft YaHei" pitchFamily="2"/>
                <a:cs typeface="Mangal" pitchFamily="2"/>
              </a:rPr>
              <a:t>maison privée,</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dirty="0" err="1">
                <a:solidFill>
                  <a:srgbClr val="000000"/>
                </a:solidFill>
                <a:uFillTx/>
                <a:latin typeface="Liberation Sans" pitchFamily="18"/>
                <a:ea typeface="Microsoft YaHei" pitchFamily="2"/>
                <a:cs typeface="Mangal" pitchFamily="2"/>
              </a:rPr>
              <a:t>vêtements </a:t>
            </a:r>
            <a:r>
              <a:rPr lang="it-IT" sz="3200" b="0" i="0" u="none" strike="noStrike" kern="1200" cap="none" spc="0" baseline="0" dirty="0">
                <a:solidFill>
                  <a:srgbClr val="000000"/>
                </a:solidFill>
                <a:uFillTx/>
                <a:latin typeface="Liberation Sans" pitchFamily="18"/>
                <a:ea typeface="Microsoft YaHei" pitchFamily="2"/>
                <a:cs typeface="Mangal" pitchFamily="2"/>
              </a:rPr>
              <a:t>et</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dirty="0" err="1">
                <a:solidFill>
                  <a:srgbClr val="000000"/>
                </a:solidFill>
                <a:uFillTx/>
                <a:latin typeface="Liberation Sans" pitchFamily="18"/>
                <a:ea typeface="Microsoft YaHei" pitchFamily="2"/>
                <a:cs typeface="Mangal" pitchFamily="2"/>
              </a:rPr>
              <a:t>tout </a:t>
            </a:r>
            <a:r>
              <a:rPr lang="it-IT" sz="3200" b="0" i="0" u="none" strike="noStrike" kern="1200" cap="none" spc="0" baseline="0" dirty="0" err="1">
                <a:solidFill>
                  <a:srgbClr val="000000"/>
                </a:solidFill>
                <a:uFillTx/>
                <a:latin typeface="Liberation Sans" pitchFamily="18"/>
                <a:ea typeface="Microsoft YaHei" pitchFamily="2"/>
                <a:cs typeface="Mangal" pitchFamily="2"/>
              </a:rPr>
              <a:t>autre </a:t>
            </a:r>
            <a:r>
              <a:rPr lang="it-IT" sz="3200" b="0" i="0" u="none" strike="noStrike" kern="1200" cap="none" spc="0" baseline="0" dirty="0" err="1">
                <a:solidFill>
                  <a:srgbClr val="000000"/>
                </a:solidFill>
                <a:uFillTx/>
                <a:latin typeface="Liberation Sans" pitchFamily="18"/>
                <a:ea typeface="Microsoft YaHei" pitchFamily="2"/>
                <a:cs typeface="Mangal" pitchFamily="2"/>
              </a:rPr>
              <a:t>bien </a:t>
            </a:r>
            <a:r>
              <a:rPr lang="it-IT" sz="3200" b="0" i="0" u="none" strike="noStrike" kern="1200" cap="none" spc="0" baseline="0" dirty="0">
                <a:solidFill>
                  <a:srgbClr val="000000"/>
                </a:solidFill>
                <a:uFillTx/>
                <a:latin typeface="Liberation Sans" pitchFamily="18"/>
                <a:ea typeface="Microsoft YaHei" pitchFamily="2"/>
                <a:cs typeface="Mangal" pitchFamily="2"/>
              </a:rPr>
              <a:t>personnel </a:t>
            </a:r>
            <a:r>
              <a:rPr lang="it-IT" sz="3200" b="0" i="0" u="none" strike="noStrike" kern="1200" cap="none" spc="0" baseline="0" dirty="0">
                <a:solidFill>
                  <a:srgbClr val="000000"/>
                </a:solidFill>
                <a:uFillTx/>
                <a:latin typeface="Liberation Sans" pitchFamily="18"/>
                <a:ea typeface="Microsoft YaHei" pitchFamily="2"/>
                <a:cs typeface="Mangal" pitchFamily="2"/>
              </a:rPr>
              <a:t>ou système informatique</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dirty="0" err="1">
                <a:solidFill>
                  <a:srgbClr val="000000"/>
                </a:solidFill>
                <a:uFillTx/>
                <a:latin typeface="Liberation Sans" pitchFamily="18"/>
                <a:ea typeface="Microsoft YaHei" pitchFamily="2"/>
                <a:cs typeface="Mangal" pitchFamily="2"/>
              </a:rPr>
              <a:t>y compris </a:t>
            </a:r>
            <a:r>
              <a:rPr lang="it-IT" sz="3200" b="0" i="0" u="none" strike="noStrike" kern="1200" cap="none" spc="0" baseline="0" dirty="0" err="1">
                <a:solidFill>
                  <a:srgbClr val="000000"/>
                </a:solidFill>
                <a:uFillTx/>
                <a:latin typeface="Liberation Sans" pitchFamily="18"/>
                <a:ea typeface="Microsoft YaHei" pitchFamily="2"/>
                <a:cs typeface="Mangal" pitchFamily="2"/>
              </a:rPr>
              <a:t>toute </a:t>
            </a:r>
            <a:r>
              <a:rPr lang="it-IT" sz="3200" b="0" i="0" u="none" strike="noStrike" kern="1200" cap="none" spc="0" baseline="0" dirty="0" err="1">
                <a:solidFill>
                  <a:srgbClr val="000000"/>
                </a:solidFill>
                <a:uFillTx/>
                <a:latin typeface="Liberation Sans" pitchFamily="18"/>
                <a:ea typeface="Microsoft YaHei" pitchFamily="2"/>
                <a:cs typeface="Mangal" pitchFamily="2"/>
              </a:rPr>
              <a:t>mesure </a:t>
            </a:r>
            <a:r>
              <a:rPr lang="it-IT" sz="3200" b="0" i="0" u="none" strike="noStrike" kern="1200" cap="none" spc="0" baseline="0" dirty="0" err="1">
                <a:solidFill>
                  <a:srgbClr val="000000"/>
                </a:solidFill>
                <a:uFillTx/>
                <a:latin typeface="Liberation Sans" pitchFamily="18"/>
                <a:ea typeface="Microsoft YaHei" pitchFamily="2"/>
                <a:cs typeface="Mangal" pitchFamily="2"/>
              </a:rPr>
              <a:t>conservatoire </a:t>
            </a:r>
            <a:r>
              <a:rPr lang="it-IT" sz="3200" b="0" i="0" u="none" strike="noStrike" kern="1200" cap="none" spc="0" baseline="0" dirty="0" err="1">
                <a:solidFill>
                  <a:srgbClr val="000000"/>
                </a:solidFill>
                <a:uFillTx/>
                <a:latin typeface="Liberation Sans" pitchFamily="18"/>
                <a:ea typeface="Microsoft YaHei" pitchFamily="2"/>
                <a:cs typeface="Mangal" pitchFamily="2"/>
              </a:rPr>
              <a:t>nécessaire </a:t>
            </a:r>
            <a:r>
              <a:rPr lang="it-IT" sz="3200" b="0" i="0" u="none" strike="noStrike" kern="1200" cap="none" spc="0" baseline="0" dirty="0">
                <a:solidFill>
                  <a:srgbClr val="000000"/>
                </a:solidFill>
                <a:uFillTx/>
                <a:latin typeface="Liberation Sans" pitchFamily="18"/>
                <a:ea typeface="Microsoft YaHei" pitchFamily="2"/>
                <a:cs typeface="Mangal" pitchFamily="2"/>
              </a:rPr>
              <a:t>pour </a:t>
            </a:r>
            <a:r>
              <a:rPr lang="it-IT" sz="3200" b="0" i="0" u="none" strike="noStrike" kern="1200" cap="none" spc="0" baseline="0" dirty="0" err="1">
                <a:solidFill>
                  <a:srgbClr val="000000"/>
                </a:solidFill>
                <a:uFillTx/>
                <a:latin typeface="Liberation Sans" pitchFamily="18"/>
                <a:ea typeface="Microsoft YaHei" pitchFamily="2"/>
                <a:cs typeface="Mangal" pitchFamily="2"/>
              </a:rPr>
              <a:t>préserver </a:t>
            </a:r>
            <a:r>
              <a:rPr lang="it-IT" sz="3200" b="0" i="0" u="none" strike="noStrike" kern="1200" cap="none" spc="0" baseline="0" dirty="0" err="1">
                <a:solidFill>
                  <a:srgbClr val="000000"/>
                </a:solidFill>
                <a:uFillTx/>
                <a:latin typeface="Liberation Sans" pitchFamily="18"/>
                <a:ea typeface="Microsoft YaHei" pitchFamily="2"/>
                <a:cs typeface="Mangal" pitchFamily="2"/>
              </a:rPr>
              <a:t>leur </a:t>
            </a:r>
            <a:r>
              <a:rPr lang="it-IT" sz="3200" b="0" i="0" u="none" strike="noStrike" kern="1200" cap="none" spc="0" baseline="0" dirty="0" err="1">
                <a:solidFill>
                  <a:srgbClr val="000000"/>
                </a:solidFill>
                <a:uFillTx/>
                <a:latin typeface="Liberation Sans" pitchFamily="18"/>
                <a:ea typeface="Microsoft YaHei" pitchFamily="2"/>
                <a:cs typeface="Mangal" pitchFamily="2"/>
              </a:rPr>
              <a:t>intégrité </a:t>
            </a:r>
            <a:r>
              <a:rPr lang="it-IT" sz="3200" b="0" i="0" u="none" strike="noStrike" kern="1200" cap="none" spc="0" baseline="0" dirty="0">
                <a:solidFill>
                  <a:srgbClr val="000000"/>
                </a:solidFill>
                <a:uFillTx/>
                <a:latin typeface="Liberation Sans" pitchFamily="18"/>
                <a:ea typeface="Microsoft YaHei" pitchFamily="2"/>
                <a:cs typeface="Mangal" pitchFamily="2"/>
              </a:rPr>
              <a:t>ou pour </a:t>
            </a:r>
            <a:r>
              <a:rPr lang="it-IT" sz="3200" b="0" i="0" u="none" strike="noStrike" kern="1200" cap="none" spc="0" baseline="0" dirty="0" err="1">
                <a:solidFill>
                  <a:srgbClr val="000000"/>
                </a:solidFill>
                <a:uFillTx/>
                <a:latin typeface="Liberation Sans" pitchFamily="18"/>
                <a:ea typeface="Microsoft YaHei" pitchFamily="2"/>
                <a:cs typeface="Mangal" pitchFamily="2"/>
              </a:rPr>
              <a:t>éviter la </a:t>
            </a:r>
            <a:r>
              <a:rPr lang="it-IT" sz="3200" b="0" i="0" u="none" strike="noStrike" kern="1200" cap="none" spc="0" baseline="0" dirty="0" err="1">
                <a:solidFill>
                  <a:srgbClr val="000000"/>
                </a:solidFill>
                <a:uFillTx/>
                <a:latin typeface="Liberation Sans" pitchFamily="18"/>
                <a:ea typeface="Microsoft YaHei" pitchFamily="2"/>
                <a:cs typeface="Mangal" pitchFamily="2"/>
              </a:rPr>
              <a:t>perte </a:t>
            </a:r>
            <a:r>
              <a:rPr lang="it-IT" sz="3200" b="0" i="0" u="none" strike="noStrike" kern="1200" cap="none" spc="0" baseline="0" dirty="0">
                <a:solidFill>
                  <a:srgbClr val="000000"/>
                </a:solidFill>
                <a:uFillTx/>
                <a:latin typeface="Liberation Sans" pitchFamily="18"/>
                <a:ea typeface="Microsoft YaHei" pitchFamily="2"/>
                <a:cs typeface="Mangal" pitchFamily="2"/>
              </a:rPr>
              <a:t>ou la </a:t>
            </a:r>
            <a:r>
              <a:rPr lang="it-IT" sz="3200" b="0" i="0" u="none" strike="noStrike" kern="1200" cap="none" spc="0" baseline="0" dirty="0" err="1">
                <a:solidFill>
                  <a:srgbClr val="000000"/>
                </a:solidFill>
                <a:uFillTx/>
                <a:latin typeface="Liberation Sans" pitchFamily="18"/>
                <a:ea typeface="Microsoft YaHei" pitchFamily="2"/>
                <a:cs typeface="Mangal" pitchFamily="2"/>
              </a:rPr>
              <a:t>contamination </a:t>
            </a:r>
            <a:r>
              <a:rPr lang="it-IT" sz="3200" b="0" i="0" u="none" strike="noStrike" kern="1200" cap="none" spc="0" baseline="0" dirty="0">
                <a:solidFill>
                  <a:srgbClr val="000000"/>
                </a:solidFill>
                <a:uFillTx/>
                <a:latin typeface="Liberation Sans" pitchFamily="18"/>
                <a:ea typeface="Microsoft YaHei" pitchFamily="2"/>
                <a:cs typeface="Mangal" pitchFamily="2"/>
              </a:rPr>
              <a:t>de </a:t>
            </a:r>
            <a:r>
              <a:rPr lang="it-IT" sz="3200" b="0" i="0" u="none" strike="noStrike" kern="1200" cap="none" spc="0" baseline="0" dirty="0" err="1">
                <a:solidFill>
                  <a:srgbClr val="000000"/>
                </a:solidFill>
                <a:uFillTx/>
                <a:latin typeface="Liberation Sans" pitchFamily="18"/>
                <a:ea typeface="Microsoft YaHei" pitchFamily="2"/>
                <a:cs typeface="Mangal" pitchFamily="2"/>
              </a:rPr>
              <a:t>preuves</a:t>
            </a:r>
            <a:endParaRPr lang="it-IT" sz="3200" b="0" i="0" u="none" strike="noStrike" kern="1200" cap="none" spc="0" baseline="0" dirty="0">
              <a:solidFill>
                <a:srgbClr val="000000"/>
              </a:solidFill>
              <a:uFillTx/>
              <a:latin typeface="Liberation Sans" pitchFamily="18"/>
              <a:ea typeface="Microsoft YaHei" pitchFamily="2"/>
              <a:cs typeface="Mangal" pitchFamily="2"/>
            </a:endParaRPr>
          </a:p>
        </p:txBody>
      </p:sp>
      <p:sp>
        <p:nvSpPr>
          <p:cNvPr id="8" name="Dia számának helye 7">
            <a:extLst>
              <a:ext uri="{FF2B5EF4-FFF2-40B4-BE49-F238E27FC236}">
                <a16:creationId xmlns:a16="http://schemas.microsoft.com/office/drawing/2014/main" id="{3DB8BAD0-1B8F-4710-9CE7-C900B662AC04}"/>
              </a:ext>
            </a:extLst>
          </p:cNvPr>
          <p:cNvSpPr>
            <a:spLocks noGrp="1"/>
          </p:cNvSpPr>
          <p:nvPr>
            <p:ph type="sldNum" sz="quarter" idx="8"/>
          </p:nvPr>
        </p:nvSpPr>
        <p:spPr/>
        <p:txBody>
          <a:bodyPr/>
          <a:lstStyle/>
          <a:p>
            <a:fld id="{486E4B67-A52A-4BCB-B93A-40DE1815C0F3}" type="slidenum">
              <a:rPr lang="hu-HU" smtClean="0"/>
              <a:t>15</a:t>
            </a:fld>
            <a:endParaRPr lang="hu-HU"/>
          </a:p>
        </p:txBody>
      </p:sp>
    </p:spTree>
  </p:cSld>
  <p:clrMapOvr>
    <a:masterClrMapping/>
  </p:clrMapOvr>
</p:sld>
</file>

<file path=ppt/slides/slide1699.xml><?xml version="1.0" encoding="utf-8"?>
<p:sld xmlns:a16="http://schemas.microsoft.com/office/drawing/2014/main" xmlns:a="http://schemas.openxmlformats.org/drawingml/2006/main" xmlns:r="http://schemas.openxmlformats.org/officeDocument/2006/relationships" xmlns:p="http://schemas.openxmlformats.org/presentationml/2006/main">
  <p:cSld name="pag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D34209FA-3273-4523-8A4B-48F6EEAA567D}"/>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0A899D3F-1355-44A0-A158-7BF48D3078D6}"/>
              </a:ext>
            </a:extLst>
          </p:cNvPr>
          <p:cNvSpPr txBox="1">
            <a:spLocks noGrp="1"/>
          </p:cNvSpPr>
          <p:nvPr>
            <p:ph type="title" idx="4294967295"/>
          </p:nvPr>
        </p:nvSpPr>
        <p:spPr>
          <a:xfrm>
            <a:off x="671946" y="301322"/>
            <a:ext cx="12095052" cy="1261798"/>
          </a:xfrm>
        </p:spPr>
        <p:txBody>
          <a:bodyPr/>
          <a:lstStyle/>
          <a:p>
            <a:pPr lvl="0"/>
            <a:r>
              <a:rPr lang="it-IT" b="1"/>
              <a:t>Production d'objets pertinents</a:t>
            </a:r>
          </a:p>
        </p:txBody>
      </p:sp>
      <p:sp>
        <p:nvSpPr>
          <p:cNvPr id="4" name="CasellaDiTesto 3">
            <a:extLst>
              <a:ext uri="{FF2B5EF4-FFF2-40B4-BE49-F238E27FC236}">
                <a16:creationId xmlns:a16="http://schemas.microsoft.com/office/drawing/2014/main" id="{B6E4C01B-33C0-4CF3-852E-D3BA112BB89F}"/>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C0010AF7-55E8-4AFE-8D99-679E52B7A7AE}"/>
              </a:ext>
            </a:extLst>
          </p:cNvPr>
          <p:cNvSpPr txBox="1"/>
          <p:nvPr/>
        </p:nvSpPr>
        <p:spPr>
          <a:xfrm>
            <a:off x="669633" y="1915640"/>
            <a:ext cx="10506364" cy="2555638"/>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Tout objet ou document pertinent, soit sous sa forme originale, soit sous une autre forme spécifiée.</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Rôle du droit national pour compléter la disposition</a:t>
            </a:r>
          </a:p>
        </p:txBody>
      </p:sp>
      <p:sp>
        <p:nvSpPr>
          <p:cNvPr id="8" name="Dia számának helye 7">
            <a:extLst>
              <a:ext uri="{FF2B5EF4-FFF2-40B4-BE49-F238E27FC236}">
                <a16:creationId xmlns:a16="http://schemas.microsoft.com/office/drawing/2014/main" id="{22A4A29B-8FA8-45CB-BC0A-9C81BC708249}"/>
              </a:ext>
            </a:extLst>
          </p:cNvPr>
          <p:cNvSpPr>
            <a:spLocks noGrp="1"/>
          </p:cNvSpPr>
          <p:nvPr>
            <p:ph type="sldNum" sz="quarter" idx="8"/>
          </p:nvPr>
        </p:nvSpPr>
        <p:spPr/>
        <p:txBody>
          <a:bodyPr/>
          <a:lstStyle/>
          <a:p>
            <a:fld id="{486E4B67-A52A-4BCB-B93A-40DE1815C0F3}" type="slidenum">
              <a:rPr lang="hu-HU" smtClean="0"/>
              <a:t>16</a:t>
            </a:fld>
            <a:endParaRPr lang="hu-HU"/>
          </a:p>
        </p:txBody>
      </p:sp>
    </p:spTree>
  </p:cSld>
  <p:clrMapOvr>
    <a:masterClrMapping/>
  </p:clrMapOvr>
</p:sld>
</file>

<file path=ppt/slides/slide1733.xml><?xml version="1.0" encoding="utf-8"?>
<p:sld xmlns:a16="http://schemas.microsoft.com/office/drawing/2014/main" xmlns:a="http://schemas.openxmlformats.org/drawingml/2006/main" xmlns:r="http://schemas.openxmlformats.org/officeDocument/2006/relationships" xmlns:p="http://schemas.openxmlformats.org/presentationml/2006/main">
  <p:cSld name="pag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493A7EB-B367-4453-A079-89485052ADAE}"/>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FF2F16B0-7043-47BD-B258-A0BC2035F9DF}"/>
              </a:ext>
            </a:extLst>
          </p:cNvPr>
          <p:cNvSpPr txBox="1">
            <a:spLocks noGrp="1"/>
          </p:cNvSpPr>
          <p:nvPr>
            <p:ph type="title" idx="4294967295"/>
          </p:nvPr>
        </p:nvSpPr>
        <p:spPr>
          <a:xfrm>
            <a:off x="671946" y="301322"/>
            <a:ext cx="12095052" cy="1261798"/>
          </a:xfrm>
        </p:spPr>
        <p:txBody>
          <a:bodyPr/>
          <a:lstStyle/>
          <a:p>
            <a:pPr lvl="0"/>
            <a:r>
              <a:rPr lang="it-IT" b="1"/>
              <a:t>Production de données informatiques stockées</a:t>
            </a:r>
          </a:p>
        </p:txBody>
      </p:sp>
      <p:sp>
        <p:nvSpPr>
          <p:cNvPr id="4" name="CasellaDiTesto 3">
            <a:extLst>
              <a:ext uri="{FF2B5EF4-FFF2-40B4-BE49-F238E27FC236}">
                <a16:creationId xmlns:a16="http://schemas.microsoft.com/office/drawing/2014/main" id="{7D6DA5AF-2820-4A51-9B21-D3F4898DE885}"/>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FDEA4D11-168E-4223-9B71-45B955690F96}"/>
              </a:ext>
            </a:extLst>
          </p:cNvPr>
          <p:cNvSpPr txBox="1"/>
          <p:nvPr/>
        </p:nvSpPr>
        <p:spPr>
          <a:xfrm>
            <a:off x="669633" y="1895944"/>
            <a:ext cx="10766008" cy="3736439"/>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Cryptés ou décryptés, sous leur forme originale ou sous une autre forme spécifiée, y compris les données relatives aux comptes bancaires et les données relatives au trafic, à l'exception des données spécifiquement conservées conformément au droit national en vertu de l'article 15, paragraphe 1, deuxième phrase, de la directive 2002/58/CE du Parlement européen et du Conseil.</a:t>
            </a:r>
          </a:p>
        </p:txBody>
      </p:sp>
      <p:sp>
        <p:nvSpPr>
          <p:cNvPr id="8" name="Dia számának helye 7">
            <a:extLst>
              <a:ext uri="{FF2B5EF4-FFF2-40B4-BE49-F238E27FC236}">
                <a16:creationId xmlns:a16="http://schemas.microsoft.com/office/drawing/2014/main" id="{23B5739B-33C9-4E29-8661-61113938A9DD}"/>
              </a:ext>
            </a:extLst>
          </p:cNvPr>
          <p:cNvSpPr>
            <a:spLocks noGrp="1"/>
          </p:cNvSpPr>
          <p:nvPr>
            <p:ph type="sldNum" sz="quarter" idx="8"/>
          </p:nvPr>
        </p:nvSpPr>
        <p:spPr/>
        <p:txBody>
          <a:bodyPr/>
          <a:lstStyle/>
          <a:p>
            <a:fld id="{486E4B67-A52A-4BCB-B93A-40DE1815C0F3}" type="slidenum">
              <a:rPr lang="hu-HU" smtClean="0"/>
              <a:t>17</a:t>
            </a:fld>
            <a:endParaRPr lang="hu-HU"/>
          </a:p>
        </p:txBody>
      </p:sp>
    </p:spTree>
  </p:cSld>
  <p:clrMapOvr>
    <a:masterClrMapping/>
  </p:clrMapOvr>
</p:sld>
</file>

<file path=ppt/slides/slide182121.xml><?xml version="1.0" encoding="utf-8"?>
<p:sld xmlns:a16="http://schemas.microsoft.com/office/drawing/2014/main" xmlns:a="http://schemas.openxmlformats.org/drawingml/2006/main" xmlns:r="http://schemas.openxmlformats.org/officeDocument/2006/relationships" xmlns:p="http://schemas.openxmlformats.org/presentationml/2006/main">
  <p:cSld name="page1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0B97C00E-7665-4A84-9476-946148E5EF15}"/>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EE0A7311-9387-4B03-9ADD-B0B055C64A7A}"/>
              </a:ext>
            </a:extLst>
          </p:cNvPr>
          <p:cNvSpPr txBox="1">
            <a:spLocks noGrp="1"/>
          </p:cNvSpPr>
          <p:nvPr>
            <p:ph type="title" idx="4294967295"/>
          </p:nvPr>
        </p:nvSpPr>
        <p:spPr>
          <a:xfrm>
            <a:off x="671946" y="301322"/>
            <a:ext cx="11305568" cy="1261798"/>
          </a:xfrm>
        </p:spPr>
        <p:txBody>
          <a:bodyPr/>
          <a:lstStyle/>
          <a:p>
            <a:pPr lvl="0"/>
            <a:r>
              <a:rPr lang="it-IT" b="1"/>
              <a:t>Geler les instruments ou les produits du crime</a:t>
            </a:r>
          </a:p>
        </p:txBody>
      </p:sp>
      <p:sp>
        <p:nvSpPr>
          <p:cNvPr id="4" name="CasellaDiTesto 3">
            <a:extLst>
              <a:ext uri="{FF2B5EF4-FFF2-40B4-BE49-F238E27FC236}">
                <a16:creationId xmlns:a16="http://schemas.microsoft.com/office/drawing/2014/main" id="{C3EE781C-44A2-4A4C-8750-DAC9031BFB2F}"/>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133064D4-545A-4AB8-8706-AD8D0AED43DD}"/>
              </a:ext>
            </a:extLst>
          </p:cNvPr>
          <p:cNvSpPr txBox="1"/>
          <p:nvPr/>
        </p:nvSpPr>
        <p:spPr>
          <a:xfrm>
            <a:off x="669633" y="2028056"/>
            <a:ext cx="10788584" cy="3458343"/>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dirty="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dirty="0" err="1">
                <a:solidFill>
                  <a:srgbClr val="000000"/>
                </a:solidFill>
                <a:uFillTx/>
                <a:latin typeface="Liberation Sans" pitchFamily="18"/>
                <a:ea typeface="Microsoft YaHei" pitchFamily="2"/>
                <a:cs typeface="Mangal" pitchFamily="2"/>
              </a:rPr>
              <a:t>Y compris les </a:t>
            </a:r>
            <a:r>
              <a:rPr lang="it-IT" sz="3200" b="0" i="0" u="none" strike="noStrike" kern="1200" cap="none" spc="0" baseline="0" dirty="0">
                <a:solidFill>
                  <a:srgbClr val="000000"/>
                </a:solidFill>
                <a:uFillTx/>
                <a:latin typeface="Liberation Sans" pitchFamily="18"/>
                <a:ea typeface="Microsoft YaHei" pitchFamily="2"/>
                <a:cs typeface="Mangal" pitchFamily="2"/>
              </a:rPr>
              <a:t>biens </a:t>
            </a:r>
            <a:r>
              <a:rPr lang="it-IT" sz="3200" b="0" i="0" u="none" strike="noStrike" kern="1200" cap="none" spc="0" baseline="0" dirty="0" err="1">
                <a:solidFill>
                  <a:srgbClr val="000000"/>
                </a:solidFill>
                <a:uFillTx/>
                <a:latin typeface="Liberation Sans" pitchFamily="18"/>
                <a:ea typeface="Microsoft YaHei" pitchFamily="2"/>
                <a:cs typeface="Mangal" pitchFamily="2"/>
              </a:rPr>
              <a:t>dont </a:t>
            </a:r>
            <a:r>
              <a:rPr lang="it-IT" sz="3200" b="0" i="0" u="none" strike="noStrike" kern="1200" cap="none" spc="0" baseline="0" dirty="0" err="1">
                <a:solidFill>
                  <a:srgbClr val="000000"/>
                </a:solidFill>
                <a:uFillTx/>
                <a:latin typeface="Liberation Sans" pitchFamily="18"/>
                <a:ea typeface="Microsoft YaHei" pitchFamily="2"/>
                <a:cs typeface="Mangal" pitchFamily="2"/>
              </a:rPr>
              <a:t>on s'attend à ce qu'ils </a:t>
            </a:r>
            <a:r>
              <a:rPr lang="it-IT" sz="3200" b="0" i="0" u="none" strike="noStrike" kern="1200" cap="none" spc="0" baseline="0" dirty="0">
                <a:solidFill>
                  <a:srgbClr val="000000"/>
                </a:solidFill>
                <a:uFillTx/>
                <a:latin typeface="Liberation Sans" pitchFamily="18"/>
                <a:ea typeface="Microsoft YaHei" pitchFamily="2"/>
                <a:cs typeface="Mangal" pitchFamily="2"/>
              </a:rPr>
              <a:t>soient </a:t>
            </a:r>
            <a:r>
              <a:rPr lang="it-IT" sz="3200" b="0" i="0" u="none" strike="noStrike" kern="1200" cap="none" spc="0" baseline="0" dirty="0" err="1">
                <a:solidFill>
                  <a:srgbClr val="000000"/>
                </a:solidFill>
                <a:uFillTx/>
                <a:latin typeface="Liberation Sans" pitchFamily="18"/>
                <a:ea typeface="Microsoft YaHei" pitchFamily="2"/>
                <a:cs typeface="Mangal" pitchFamily="2"/>
              </a:rPr>
              <a:t>confisqués </a:t>
            </a:r>
            <a:r>
              <a:rPr lang="it-IT" sz="3200" b="0" i="0" u="none" strike="noStrike" kern="1200" cap="none" spc="0" baseline="0" dirty="0">
                <a:solidFill>
                  <a:srgbClr val="000000"/>
                </a:solidFill>
                <a:uFillTx/>
                <a:latin typeface="Liberation Sans" pitchFamily="18"/>
                <a:ea typeface="Microsoft YaHei" pitchFamily="2"/>
                <a:cs typeface="Mangal" pitchFamily="2"/>
              </a:rPr>
              <a:t>par le tribunal de première instance, </a:t>
            </a:r>
            <a:r>
              <a:rPr lang="it-IT" sz="3200" b="0" i="0" u="none" strike="noStrike" kern="1200" cap="none" spc="0" baseline="0" dirty="0" err="1">
                <a:solidFill>
                  <a:srgbClr val="000000"/>
                </a:solidFill>
                <a:uFillTx/>
                <a:latin typeface="Liberation Sans" pitchFamily="18"/>
                <a:ea typeface="Microsoft YaHei" pitchFamily="2"/>
                <a:cs typeface="Mangal" pitchFamily="2"/>
              </a:rPr>
              <a:t>lorsqu'</a:t>
            </a:r>
            <a:r>
              <a:rPr lang="it-IT" sz="3200" b="0" i="0" u="none" strike="noStrike" kern="1200" cap="none" spc="0" baseline="0" dirty="0" err="1">
                <a:solidFill>
                  <a:srgbClr val="000000"/>
                </a:solidFill>
                <a:uFillTx/>
                <a:latin typeface="Liberation Sans" pitchFamily="18"/>
                <a:ea typeface="Microsoft YaHei" pitchFamily="2"/>
                <a:cs typeface="Mangal" pitchFamily="2"/>
              </a:rPr>
              <a:t>il y </a:t>
            </a:r>
            <a:r>
              <a:rPr lang="it-IT" sz="3200" b="0" i="0" u="none" strike="noStrike" kern="1200" cap="none" spc="0" baseline="0" dirty="0" err="1">
                <a:solidFill>
                  <a:srgbClr val="000000"/>
                </a:solidFill>
                <a:uFillTx/>
                <a:latin typeface="Liberation Sans" pitchFamily="18"/>
                <a:ea typeface="Microsoft YaHei" pitchFamily="2"/>
                <a:cs typeface="Mangal" pitchFamily="2"/>
              </a:rPr>
              <a:t>a </a:t>
            </a:r>
            <a:r>
              <a:rPr lang="it-IT" sz="3200" b="0" i="0" u="none" strike="noStrike" kern="1200" cap="none" spc="0" baseline="0" dirty="0" err="1">
                <a:solidFill>
                  <a:srgbClr val="000000"/>
                </a:solidFill>
                <a:uFillTx/>
                <a:latin typeface="Liberation Sans" pitchFamily="18"/>
                <a:ea typeface="Microsoft YaHei" pitchFamily="2"/>
                <a:cs typeface="Mangal" pitchFamily="2"/>
              </a:rPr>
              <a:t>lieu </a:t>
            </a:r>
            <a:r>
              <a:rPr lang="it-IT" sz="3200" b="0" i="0" u="none" strike="noStrike" kern="1200" cap="none" spc="0" baseline="0" dirty="0">
                <a:solidFill>
                  <a:srgbClr val="000000"/>
                </a:solidFill>
                <a:uFillTx/>
                <a:latin typeface="Liberation Sans" pitchFamily="18"/>
                <a:ea typeface="Microsoft YaHei" pitchFamily="2"/>
                <a:cs typeface="Mangal" pitchFamily="2"/>
              </a:rPr>
              <a:t>de </a:t>
            </a:r>
            <a:r>
              <a:rPr lang="it-IT" sz="3200" b="0" i="0" u="none" strike="noStrike" kern="1200" cap="none" spc="0" baseline="0" dirty="0" err="1">
                <a:solidFill>
                  <a:srgbClr val="000000"/>
                </a:solidFill>
                <a:uFillTx/>
                <a:latin typeface="Liberation Sans" pitchFamily="18"/>
                <a:ea typeface="Microsoft YaHei" pitchFamily="2"/>
                <a:cs typeface="Mangal" pitchFamily="2"/>
              </a:rPr>
              <a:t>croire </a:t>
            </a:r>
            <a:r>
              <a:rPr lang="it-IT" sz="3200" b="0" i="0" u="none" strike="noStrike" kern="1200" cap="none" spc="0" baseline="0" dirty="0" err="1">
                <a:solidFill>
                  <a:srgbClr val="000000"/>
                </a:solidFill>
                <a:uFillTx/>
                <a:latin typeface="Liberation Sans" pitchFamily="18"/>
                <a:ea typeface="Microsoft YaHei" pitchFamily="2"/>
                <a:cs typeface="Mangal" pitchFamily="2"/>
              </a:rPr>
              <a:t>que </a:t>
            </a:r>
            <a:r>
              <a:rPr lang="it-IT" sz="3200" b="0" i="0" u="none" strike="noStrike" kern="1200" cap="none" spc="0" baseline="0" dirty="0" err="1">
                <a:solidFill>
                  <a:srgbClr val="000000"/>
                </a:solidFill>
                <a:uFillTx/>
                <a:latin typeface="Liberation Sans" pitchFamily="18"/>
                <a:ea typeface="Microsoft YaHei" pitchFamily="2"/>
                <a:cs typeface="Mangal" pitchFamily="2"/>
              </a:rPr>
              <a:t>le </a:t>
            </a:r>
            <a:r>
              <a:rPr lang="it-IT" sz="3200" b="0" i="0" u="none" strike="noStrike" kern="1200" cap="none" spc="0" baseline="0" dirty="0" err="1">
                <a:solidFill>
                  <a:srgbClr val="000000"/>
                </a:solidFill>
                <a:uFillTx/>
                <a:latin typeface="Liberation Sans" pitchFamily="18"/>
                <a:ea typeface="Microsoft YaHei" pitchFamily="2"/>
                <a:cs typeface="Mangal" pitchFamily="2"/>
              </a:rPr>
              <a:t>propriétaire</a:t>
            </a:r>
            <a:r>
              <a:rPr lang="it-IT" sz="3200" b="0" i="0" u="none" strike="noStrike" kern="1200" cap="none" spc="0" baseline="0" dirty="0">
                <a:solidFill>
                  <a:srgbClr val="000000"/>
                </a:solidFill>
                <a:uFillTx/>
                <a:latin typeface="Liberation Sans" pitchFamily="18"/>
                <a:ea typeface="Microsoft YaHei" pitchFamily="2"/>
                <a:cs typeface="Mangal" pitchFamily="2"/>
              </a:rPr>
              <a:t>, le </a:t>
            </a:r>
            <a:r>
              <a:rPr lang="it-IT" sz="3200" b="0" i="0" u="none" strike="noStrike" kern="1200" cap="none" spc="0" baseline="0" dirty="0" err="1">
                <a:solidFill>
                  <a:srgbClr val="000000"/>
                </a:solidFill>
                <a:uFillTx/>
                <a:latin typeface="Liberation Sans" pitchFamily="18"/>
                <a:ea typeface="Microsoft YaHei" pitchFamily="2"/>
                <a:cs typeface="Mangal" pitchFamily="2"/>
              </a:rPr>
              <a:t>possesseur </a:t>
            </a:r>
            <a:r>
              <a:rPr lang="it-IT" sz="3200" b="0" i="0" u="none" strike="noStrike" kern="1200" cap="none" spc="0" baseline="0" dirty="0">
                <a:solidFill>
                  <a:srgbClr val="000000"/>
                </a:solidFill>
                <a:uFillTx/>
                <a:latin typeface="Liberation Sans" pitchFamily="18"/>
                <a:ea typeface="Microsoft YaHei" pitchFamily="2"/>
                <a:cs typeface="Mangal" pitchFamily="2"/>
              </a:rPr>
              <a:t>ou le contrôleur de </a:t>
            </a:r>
            <a:r>
              <a:rPr lang="it-IT" sz="3200" b="0" i="0" u="none" strike="noStrike" kern="1200" cap="none" spc="0" baseline="0" dirty="0" err="1">
                <a:solidFill>
                  <a:srgbClr val="000000"/>
                </a:solidFill>
                <a:uFillTx/>
                <a:latin typeface="Liberation Sans" pitchFamily="18"/>
                <a:ea typeface="Microsoft YaHei" pitchFamily="2"/>
                <a:cs typeface="Mangal" pitchFamily="2"/>
              </a:rPr>
              <a:t>ces </a:t>
            </a:r>
            <a:r>
              <a:rPr lang="it-IT" sz="3200" b="0" i="0" u="none" strike="noStrike" kern="1200" cap="none" spc="0" baseline="0" dirty="0" err="1">
                <a:solidFill>
                  <a:srgbClr val="000000"/>
                </a:solidFill>
                <a:uFillTx/>
                <a:latin typeface="Liberation Sans" pitchFamily="18"/>
                <a:ea typeface="Microsoft YaHei" pitchFamily="2"/>
                <a:cs typeface="Mangal" pitchFamily="2"/>
              </a:rPr>
              <a:t>instruments </a:t>
            </a:r>
            <a:r>
              <a:rPr lang="it-IT" sz="3200" b="0" i="0" u="none" strike="noStrike" kern="1200" cap="none" spc="0" baseline="0" dirty="0">
                <a:solidFill>
                  <a:srgbClr val="000000"/>
                </a:solidFill>
                <a:uFillTx/>
                <a:latin typeface="Liberation Sans" pitchFamily="18"/>
                <a:ea typeface="Microsoft YaHei" pitchFamily="2"/>
                <a:cs typeface="Mangal" pitchFamily="2"/>
              </a:rPr>
              <a:t>ou </a:t>
            </a:r>
            <a:r>
              <a:rPr lang="it-IT" sz="3200" b="0" i="0" u="none" strike="noStrike" kern="1200" cap="none" spc="0" baseline="0" dirty="0" err="1">
                <a:solidFill>
                  <a:srgbClr val="000000"/>
                </a:solidFill>
                <a:uFillTx/>
                <a:latin typeface="Liberation Sans" pitchFamily="18"/>
                <a:ea typeface="Microsoft YaHei" pitchFamily="2"/>
                <a:cs typeface="Mangal" pitchFamily="2"/>
              </a:rPr>
              <a:t>produits </a:t>
            </a:r>
            <a:r>
              <a:rPr lang="it-IT" sz="3200" b="0" i="0" u="none" strike="noStrike" kern="1200" cap="none" spc="0" baseline="0" dirty="0" err="1">
                <a:solidFill>
                  <a:srgbClr val="000000"/>
                </a:solidFill>
                <a:uFillTx/>
                <a:latin typeface="Liberation Sans" pitchFamily="18"/>
                <a:ea typeface="Microsoft YaHei" pitchFamily="2"/>
                <a:cs typeface="Mangal" pitchFamily="2"/>
              </a:rPr>
              <a:t>cherchera à </a:t>
            </a:r>
            <a:r>
              <a:rPr lang="it-IT" sz="3200" b="0" i="0" u="none" strike="noStrike" kern="1200" cap="none" spc="0" baseline="0" dirty="0">
                <a:solidFill>
                  <a:srgbClr val="000000"/>
                </a:solidFill>
                <a:uFillTx/>
                <a:latin typeface="Liberation Sans" pitchFamily="18"/>
                <a:ea typeface="Microsoft YaHei" pitchFamily="2"/>
                <a:cs typeface="Mangal" pitchFamily="2"/>
              </a:rPr>
              <a:t>faire échouer le </a:t>
            </a:r>
            <a:r>
              <a:rPr lang="it-IT" sz="3200" b="0" i="0" u="none" strike="noStrike" kern="1200" cap="none" spc="0" baseline="0" dirty="0" err="1">
                <a:solidFill>
                  <a:srgbClr val="000000"/>
                </a:solidFill>
                <a:uFillTx/>
                <a:latin typeface="Liberation Sans" pitchFamily="18"/>
                <a:ea typeface="Microsoft YaHei" pitchFamily="2"/>
                <a:cs typeface="Mangal" pitchFamily="2"/>
              </a:rPr>
              <a:t>jugement </a:t>
            </a:r>
            <a:r>
              <a:rPr lang="it-IT" sz="3200" b="0" i="0" u="none" strike="noStrike" kern="1200" cap="none" spc="0" baseline="0" dirty="0" err="1">
                <a:solidFill>
                  <a:srgbClr val="000000"/>
                </a:solidFill>
                <a:uFillTx/>
                <a:latin typeface="Liberation Sans" pitchFamily="18"/>
                <a:ea typeface="Microsoft YaHei" pitchFamily="2"/>
                <a:cs typeface="Mangal" pitchFamily="2"/>
              </a:rPr>
              <a:t>ordonnant la </a:t>
            </a:r>
            <a:r>
              <a:rPr lang="it-IT" sz="3200" b="0" i="0" u="none" strike="noStrike" kern="1200" cap="none" spc="0" baseline="0" dirty="0" err="1">
                <a:solidFill>
                  <a:srgbClr val="000000"/>
                </a:solidFill>
                <a:uFillTx/>
                <a:latin typeface="Liberation Sans" pitchFamily="18"/>
                <a:ea typeface="Microsoft YaHei" pitchFamily="2"/>
                <a:cs typeface="Mangal" pitchFamily="2"/>
              </a:rPr>
              <a:t>confiscationo</a:t>
            </a:r>
            <a:r>
              <a:rPr lang="it-IT" sz="3200" b="0" i="0" u="none" strike="noStrike" kern="1200" cap="none" spc="0" baseline="0" dirty="0">
                <a:solidFill>
                  <a:srgbClr val="000000"/>
                </a:solidFill>
                <a:uFillTx/>
                <a:latin typeface="Liberation Sans" pitchFamily="18"/>
                <a:ea typeface="Microsoft YaHei" pitchFamily="2"/>
                <a:cs typeface="Mangal" pitchFamily="2"/>
              </a:rPr>
              <a:t>.</a:t>
            </a:r>
          </a:p>
        </p:txBody>
      </p:sp>
      <p:sp>
        <p:nvSpPr>
          <p:cNvPr id="8" name="Dia számának helye 7">
            <a:extLst>
              <a:ext uri="{FF2B5EF4-FFF2-40B4-BE49-F238E27FC236}">
                <a16:creationId xmlns:a16="http://schemas.microsoft.com/office/drawing/2014/main" id="{88DE589F-0FD9-4978-A702-11150EA29071}"/>
              </a:ext>
            </a:extLst>
          </p:cNvPr>
          <p:cNvSpPr>
            <a:spLocks noGrp="1"/>
          </p:cNvSpPr>
          <p:nvPr>
            <p:ph type="sldNum" sz="quarter" idx="8"/>
          </p:nvPr>
        </p:nvSpPr>
        <p:spPr/>
        <p:txBody>
          <a:bodyPr/>
          <a:lstStyle/>
          <a:p>
            <a:fld id="{486E4B67-A52A-4BCB-B93A-40DE1815C0F3}" type="slidenum">
              <a:rPr lang="hu-HU" smtClean="0"/>
              <a:t>18</a:t>
            </a:fld>
            <a:endParaRPr lang="hu-HU"/>
          </a:p>
        </p:txBody>
      </p:sp>
    </p:spTree>
  </p:cSld>
  <p:clrMapOvr>
    <a:masterClrMapping/>
  </p:clrMapOvr>
</p:sld>
</file>

<file path=ppt/slides/slide191313.xml><?xml version="1.0" encoding="utf-8"?>
<p:sld xmlns:a16="http://schemas.microsoft.com/office/drawing/2014/main" xmlns:a="http://schemas.openxmlformats.org/drawingml/2006/main" xmlns:r="http://schemas.openxmlformats.org/officeDocument/2006/relationships" xmlns:p="http://schemas.openxmlformats.org/presentationml/2006/main">
  <p:cSld name="page1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D0930BBB-46C0-4385-BD1D-7A6046DC2E47}"/>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6EC21905-B48B-46E2-9022-F219D105EC54}"/>
              </a:ext>
            </a:extLst>
          </p:cNvPr>
          <p:cNvSpPr txBox="1">
            <a:spLocks noGrp="1"/>
          </p:cNvSpPr>
          <p:nvPr>
            <p:ph type="title" idx="4294967295"/>
          </p:nvPr>
        </p:nvSpPr>
        <p:spPr>
          <a:xfrm>
            <a:off x="671946" y="301322"/>
            <a:ext cx="12095052" cy="1261798"/>
          </a:xfrm>
        </p:spPr>
        <p:txBody>
          <a:bodyPr/>
          <a:lstStyle/>
          <a:p>
            <a:pPr lvl="0"/>
            <a:r>
              <a:rPr lang="it-IT" b="1"/>
              <a:t>Interceptions de communications électroniques</a:t>
            </a:r>
          </a:p>
        </p:txBody>
      </p:sp>
      <p:sp>
        <p:nvSpPr>
          <p:cNvPr id="4" name="CasellaDiTesto 3">
            <a:extLst>
              <a:ext uri="{FF2B5EF4-FFF2-40B4-BE49-F238E27FC236}">
                <a16:creationId xmlns:a16="http://schemas.microsoft.com/office/drawing/2014/main" id="{84C785EC-8ADE-4435-950F-5F34478F0CD1}"/>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80D2787C-EE20-4B17-9830-B9F347B9F3E1}"/>
              </a:ext>
            </a:extLst>
          </p:cNvPr>
          <p:cNvSpPr txBox="1"/>
          <p:nvPr/>
        </p:nvSpPr>
        <p:spPr>
          <a:xfrm>
            <a:off x="669633" y="1980425"/>
            <a:ext cx="11003075" cy="3736439"/>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à destination et en provenance du suspect ou de l'accusé, par le biais de tout moyen de communication électronique utilisé par le suspect ou l'accusé.</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Rôle du droit national</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Utilisation de ce que l'on appelle le "cheval de Troie".</a:t>
            </a:r>
          </a:p>
        </p:txBody>
      </p:sp>
      <p:sp>
        <p:nvSpPr>
          <p:cNvPr id="8" name="Dia számának helye 7">
            <a:extLst>
              <a:ext uri="{FF2B5EF4-FFF2-40B4-BE49-F238E27FC236}">
                <a16:creationId xmlns:a16="http://schemas.microsoft.com/office/drawing/2014/main" id="{E27EDFFD-204F-47FE-BCF3-71A9DFEAA4C3}"/>
              </a:ext>
            </a:extLst>
          </p:cNvPr>
          <p:cNvSpPr>
            <a:spLocks noGrp="1"/>
          </p:cNvSpPr>
          <p:nvPr>
            <p:ph type="sldNum" sz="quarter" idx="8"/>
          </p:nvPr>
        </p:nvSpPr>
        <p:spPr/>
        <p:txBody>
          <a:bodyPr/>
          <a:lstStyle/>
          <a:p>
            <a:fld id="{486E4B67-A52A-4BCB-B93A-40DE1815C0F3}" type="slidenum">
              <a:rPr lang="hu-HU" smtClean="0"/>
              <a:t>19</a:t>
            </a:fld>
            <a:endParaRPr lang="hu-HU"/>
          </a:p>
        </p:txBody>
      </p:sp>
    </p:spTree>
  </p:cSld>
  <p:clrMapOvr>
    <a:masterClrMapping/>
  </p:clrMapOvr>
</p:sld>
</file>

<file path=ppt/slides/slide2066.xml><?xml version="1.0" encoding="utf-8"?>
<p:sld xmlns:a16="http://schemas.microsoft.com/office/drawing/2014/main" xmlns:a="http://schemas.openxmlformats.org/drawingml/2006/main" xmlns:r="http://schemas.openxmlformats.org/officeDocument/2006/relationships" xmlns:p="http://schemas.openxmlformats.org/presentationml/2006/main">
  <p:cSld name="page1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A7C72F25-BF62-477E-9412-06B386C097B2}"/>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49992625-DF60-48EF-9133-CD691C04E7E2}"/>
              </a:ext>
            </a:extLst>
          </p:cNvPr>
          <p:cNvSpPr txBox="1">
            <a:spLocks noGrp="1"/>
          </p:cNvSpPr>
          <p:nvPr>
            <p:ph type="title" idx="4294967295"/>
          </p:nvPr>
        </p:nvSpPr>
        <p:spPr>
          <a:xfrm>
            <a:off x="671946" y="301322"/>
            <a:ext cx="12095052" cy="1261798"/>
          </a:xfrm>
        </p:spPr>
        <p:txBody>
          <a:bodyPr/>
          <a:lstStyle/>
          <a:p>
            <a:pPr lvl="0"/>
            <a:r>
              <a:rPr lang="it-IT" b="1"/>
              <a:t>Suivi et traçage des objets</a:t>
            </a:r>
          </a:p>
        </p:txBody>
      </p:sp>
      <p:sp>
        <p:nvSpPr>
          <p:cNvPr id="4" name="CasellaDiTesto 3">
            <a:extLst>
              <a:ext uri="{FF2B5EF4-FFF2-40B4-BE49-F238E27FC236}">
                <a16:creationId xmlns:a16="http://schemas.microsoft.com/office/drawing/2014/main" id="{A2D4E47A-7959-43E0-BF2C-C2FC4820ABA2}"/>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2FC6A4B7-FE47-422B-AD19-1C84386300E4}"/>
              </a:ext>
            </a:extLst>
          </p:cNvPr>
          <p:cNvSpPr txBox="1"/>
          <p:nvPr/>
        </p:nvSpPr>
        <p:spPr>
          <a:xfrm>
            <a:off x="669633" y="1960802"/>
            <a:ext cx="10799877" cy="3051471"/>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600" b="0" i="0" u="none" strike="noStrike" kern="1200" cap="none" spc="0" baseline="0">
                <a:solidFill>
                  <a:srgbClr val="000000"/>
                </a:solidFill>
                <a:uFillTx/>
                <a:latin typeface="Liberation Sans" pitchFamily="18"/>
                <a:ea typeface="Microsoft YaHei" pitchFamily="2"/>
                <a:cs typeface="Mangal" pitchFamily="2"/>
              </a:rPr>
              <a:t>par des moyens techniques, y compris les livraisons contrôlées de marchandises</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6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600" b="0" i="0" u="none" strike="noStrike" kern="1200" cap="none" spc="0" baseline="0">
                <a:solidFill>
                  <a:srgbClr val="000000"/>
                </a:solidFill>
                <a:uFillTx/>
                <a:latin typeface="Liberation Sans" pitchFamily="18"/>
                <a:ea typeface="Microsoft YaHei" pitchFamily="2"/>
                <a:cs typeface="Mangal" pitchFamily="2"/>
              </a:rPr>
              <a:t>Rôle du droit national</a:t>
            </a:r>
          </a:p>
        </p:txBody>
      </p:sp>
      <p:sp>
        <p:nvSpPr>
          <p:cNvPr id="8" name="Dia számának helye 7">
            <a:extLst>
              <a:ext uri="{FF2B5EF4-FFF2-40B4-BE49-F238E27FC236}">
                <a16:creationId xmlns:a16="http://schemas.microsoft.com/office/drawing/2014/main" id="{07752FB4-E564-476F-98EF-91AB809E051E}"/>
              </a:ext>
            </a:extLst>
          </p:cNvPr>
          <p:cNvSpPr>
            <a:spLocks noGrp="1"/>
          </p:cNvSpPr>
          <p:nvPr>
            <p:ph type="sldNum" sz="quarter" idx="8"/>
          </p:nvPr>
        </p:nvSpPr>
        <p:spPr/>
        <p:txBody>
          <a:bodyPr/>
          <a:lstStyle/>
          <a:p>
            <a:fld id="{486E4B67-A52A-4BCB-B93A-40DE1815C0F3}" type="slidenum">
              <a:rPr lang="hu-HU" smtClean="0"/>
              <a:t>20</a:t>
            </a:fld>
            <a:endParaRPr lang="hu-HU"/>
          </a:p>
        </p:txBody>
      </p:sp>
    </p:spTree>
  </p:cSld>
  <p:clrMapOvr>
    <a:masterClrMapping/>
  </p:clrMapOvr>
</p:sld>
</file>

<file path=ppt/slides/slide212525.xml><?xml version="1.0" encoding="utf-8"?>
<p:sld xmlns:a16="http://schemas.microsoft.com/office/drawing/2014/main" xmlns:a="http://schemas.openxmlformats.org/drawingml/2006/main" xmlns:r="http://schemas.openxmlformats.org/officeDocument/2006/relationships" xmlns:p="http://schemas.openxmlformats.org/presentationml/2006/main">
  <p:cSld name="page1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DC82E97F-68FD-4E35-B073-937D0360E697}"/>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0106844A-B038-4F23-976A-7AC21EF34727}"/>
              </a:ext>
            </a:extLst>
          </p:cNvPr>
          <p:cNvSpPr txBox="1">
            <a:spLocks noGrp="1"/>
          </p:cNvSpPr>
          <p:nvPr>
            <p:ph type="title" idx="4294967295"/>
          </p:nvPr>
        </p:nvSpPr>
        <p:spPr>
          <a:xfrm>
            <a:off x="671946" y="301322"/>
            <a:ext cx="12095052" cy="1261798"/>
          </a:xfrm>
        </p:spPr>
        <p:txBody>
          <a:bodyPr/>
          <a:lstStyle/>
          <a:p>
            <a:pPr lvl="0"/>
            <a:r>
              <a:rPr lang="it-IT" b="1"/>
              <a:t>Exigences spécifiques</a:t>
            </a:r>
          </a:p>
        </p:txBody>
      </p:sp>
      <p:sp>
        <p:nvSpPr>
          <p:cNvPr id="4" name="CasellaDiTesto 3">
            <a:extLst>
              <a:ext uri="{FF2B5EF4-FFF2-40B4-BE49-F238E27FC236}">
                <a16:creationId xmlns:a16="http://schemas.microsoft.com/office/drawing/2014/main" id="{E97B17E3-7F44-49FF-BD01-5C606C924C50}"/>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12AC9CA8-F7F8-422A-9C2D-95A86AEE4E43}"/>
              </a:ext>
            </a:extLst>
          </p:cNvPr>
          <p:cNvSpPr txBox="1"/>
          <p:nvPr/>
        </p:nvSpPr>
        <p:spPr>
          <a:xfrm>
            <a:off x="669633" y="2036880"/>
            <a:ext cx="10833738" cy="3280684"/>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Les mesures d'investigation prévues par le règlement peuvent être soumises à des conditions conformes au droit national applicable si celui-ci contient des restrictions spécifiques qui s'appliquent à l'égard de certaines catégories de personnes ou de professionnels qui sont légalement tenus à une obligation de confidentialité.</a:t>
            </a:r>
          </a:p>
        </p:txBody>
      </p:sp>
      <p:sp>
        <p:nvSpPr>
          <p:cNvPr id="8" name="Dia számának helye 7">
            <a:extLst>
              <a:ext uri="{FF2B5EF4-FFF2-40B4-BE49-F238E27FC236}">
                <a16:creationId xmlns:a16="http://schemas.microsoft.com/office/drawing/2014/main" id="{635873D5-2AD7-4EA2-A1C3-ABAF310DA9EC}"/>
              </a:ext>
            </a:extLst>
          </p:cNvPr>
          <p:cNvSpPr>
            <a:spLocks noGrp="1"/>
          </p:cNvSpPr>
          <p:nvPr>
            <p:ph type="sldNum" sz="quarter" idx="8"/>
          </p:nvPr>
        </p:nvSpPr>
        <p:spPr/>
        <p:txBody>
          <a:bodyPr/>
          <a:lstStyle/>
          <a:p>
            <a:fld id="{486E4B67-A52A-4BCB-B93A-40DE1815C0F3}" type="slidenum">
              <a:rPr lang="hu-HU" smtClean="0"/>
              <a:t>21</a:t>
            </a:fld>
            <a:endParaRPr lang="hu-HU"/>
          </a:p>
        </p:txBody>
      </p:sp>
    </p:spTree>
  </p:cSld>
  <p:clrMapOvr>
    <a:masterClrMapping/>
  </p:clrMapOvr>
</p:sld>
</file>

<file path=ppt/slides/slide221919.xml><?xml version="1.0" encoding="utf-8"?>
<p:sld xmlns:a16="http://schemas.microsoft.com/office/drawing/2014/main" xmlns:a="http://schemas.openxmlformats.org/drawingml/2006/main" xmlns:r="http://schemas.openxmlformats.org/officeDocument/2006/relationships" xmlns:p="http://schemas.openxmlformats.org/presentationml/2006/main">
  <p:cSld name="page1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035226A-7A84-41EC-BF05-D05CF8165269}"/>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FC130B57-110C-4442-9D46-262807161A5D}"/>
              </a:ext>
            </a:extLst>
          </p:cNvPr>
          <p:cNvSpPr txBox="1">
            <a:spLocks noGrp="1"/>
          </p:cNvSpPr>
          <p:nvPr>
            <p:ph type="title" idx="4294967295"/>
          </p:nvPr>
        </p:nvSpPr>
        <p:spPr>
          <a:xfrm>
            <a:off x="671946" y="301322"/>
            <a:ext cx="12095052" cy="1261798"/>
          </a:xfrm>
        </p:spPr>
        <p:txBody>
          <a:bodyPr/>
          <a:lstStyle/>
          <a:p>
            <a:pPr lvl="0"/>
            <a:r>
              <a:rPr lang="it-IT" b="1"/>
              <a:t>Exigences spécifiques</a:t>
            </a:r>
          </a:p>
        </p:txBody>
      </p:sp>
      <p:sp>
        <p:nvSpPr>
          <p:cNvPr id="4" name="CasellaDiTesto 3">
            <a:extLst>
              <a:ext uri="{FF2B5EF4-FFF2-40B4-BE49-F238E27FC236}">
                <a16:creationId xmlns:a16="http://schemas.microsoft.com/office/drawing/2014/main" id="{A6074256-2CE5-47AC-94FF-498E0DC02F0A}"/>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B20B9104-A189-4367-81F7-57FF71070263}"/>
              </a:ext>
            </a:extLst>
          </p:cNvPr>
          <p:cNvSpPr txBox="1"/>
          <p:nvPr/>
        </p:nvSpPr>
        <p:spPr>
          <a:xfrm>
            <a:off x="669633" y="1800179"/>
            <a:ext cx="10754715" cy="328068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Production de données informatiques stockées</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Interception des communications</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Suivi et traçage des objets</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peut être soumis à d'autres conditions, y compris des limitations, prévues par le droit national applicable.</a:t>
            </a:r>
          </a:p>
        </p:txBody>
      </p:sp>
      <p:sp>
        <p:nvSpPr>
          <p:cNvPr id="8" name="Dia számának helye 7">
            <a:extLst>
              <a:ext uri="{FF2B5EF4-FFF2-40B4-BE49-F238E27FC236}">
                <a16:creationId xmlns:a16="http://schemas.microsoft.com/office/drawing/2014/main" id="{017EA0D1-24B9-421E-91D5-AFD1589EEAF0}"/>
              </a:ext>
            </a:extLst>
          </p:cNvPr>
          <p:cNvSpPr>
            <a:spLocks noGrp="1"/>
          </p:cNvSpPr>
          <p:nvPr>
            <p:ph type="sldNum" sz="quarter" idx="8"/>
          </p:nvPr>
        </p:nvSpPr>
        <p:spPr/>
        <p:txBody>
          <a:bodyPr/>
          <a:lstStyle/>
          <a:p>
            <a:fld id="{486E4B67-A52A-4BCB-B93A-40DE1815C0F3}" type="slidenum">
              <a:rPr lang="hu-HU" smtClean="0"/>
              <a:t>22</a:t>
            </a:fld>
            <a:endParaRPr lang="hu-HU"/>
          </a:p>
        </p:txBody>
      </p:sp>
    </p:spTree>
  </p:cSld>
  <p:clrMapOvr>
    <a:masterClrMapping/>
  </p:clrMapOvr>
</p:sld>
</file>

<file path=ppt/slides/slide231616.xml><?xml version="1.0" encoding="utf-8"?>
<p:sld xmlns:a16="http://schemas.microsoft.com/office/drawing/2014/main" xmlns:a="http://schemas.openxmlformats.org/drawingml/2006/main" xmlns:r="http://schemas.openxmlformats.org/officeDocument/2006/relationships" xmlns:p="http://schemas.openxmlformats.org/presentationml/2006/main">
  <p:cSld name="page2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A9D842F4-C797-4A40-9E35-94EBD27D79BF}"/>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32611319-4552-4EF4-9A76-475E1B05253B}"/>
              </a:ext>
            </a:extLst>
          </p:cNvPr>
          <p:cNvSpPr txBox="1">
            <a:spLocks noGrp="1"/>
          </p:cNvSpPr>
          <p:nvPr>
            <p:ph type="title" idx="4294967295"/>
          </p:nvPr>
        </p:nvSpPr>
        <p:spPr>
          <a:xfrm>
            <a:off x="671946" y="301322"/>
            <a:ext cx="12095052" cy="1261798"/>
          </a:xfrm>
        </p:spPr>
        <p:txBody>
          <a:bodyPr/>
          <a:lstStyle/>
          <a:p>
            <a:pPr lvl="0"/>
            <a:r>
              <a:rPr lang="it-IT" b="1"/>
              <a:t>Exigences spécifiques</a:t>
            </a:r>
          </a:p>
        </p:txBody>
      </p:sp>
      <p:sp>
        <p:nvSpPr>
          <p:cNvPr id="4" name="CasellaDiTesto 3">
            <a:extLst>
              <a:ext uri="{FF2B5EF4-FFF2-40B4-BE49-F238E27FC236}">
                <a16:creationId xmlns:a16="http://schemas.microsoft.com/office/drawing/2014/main" id="{CF80F941-DBCC-4830-96FF-02FF1AC29919}"/>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D8A25945-A4D5-47A9-BA4D-B261BB729D51}"/>
              </a:ext>
            </a:extLst>
          </p:cNvPr>
          <p:cNvSpPr txBox="1"/>
          <p:nvPr/>
        </p:nvSpPr>
        <p:spPr>
          <a:xfrm>
            <a:off x="669633" y="1904356"/>
            <a:ext cx="10709562" cy="6015243"/>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En particulier, les Etats membres peuvent limiter l'application de</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Interception des communications</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Suivi et traçage d'objets</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à des infractions graves spécifiques.</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Définition des infractions graves : Directive PIF.</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Notification de cette limitation par les Etats membres à l'OEPP conformément à l'article 117.</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8" name="Dia számának helye 7">
            <a:extLst>
              <a:ext uri="{FF2B5EF4-FFF2-40B4-BE49-F238E27FC236}">
                <a16:creationId xmlns:a16="http://schemas.microsoft.com/office/drawing/2014/main" id="{A050F68F-F58F-4526-B40B-67AC51EA19F5}"/>
              </a:ext>
            </a:extLst>
          </p:cNvPr>
          <p:cNvSpPr>
            <a:spLocks noGrp="1"/>
          </p:cNvSpPr>
          <p:nvPr>
            <p:ph type="sldNum" sz="quarter" idx="8"/>
          </p:nvPr>
        </p:nvSpPr>
        <p:spPr/>
        <p:txBody>
          <a:bodyPr/>
          <a:lstStyle/>
          <a:p>
            <a:fld id="{486E4B67-A52A-4BCB-B93A-40DE1815C0F3}" type="slidenum">
              <a:rPr lang="hu-HU" smtClean="0"/>
              <a:t>23</a:t>
            </a:fld>
            <a:endParaRPr lang="hu-HU"/>
          </a:p>
        </p:txBody>
      </p:sp>
    </p:spTree>
  </p:cSld>
  <p:clrMapOvr>
    <a:masterClrMapping/>
  </p:clrMapOvr>
</p:sld>
</file>

<file path=ppt/slides/slide241010.xml><?xml version="1.0" encoding="utf-8"?>
<p:sld xmlns:a16="http://schemas.microsoft.com/office/drawing/2014/main" xmlns:a="http://schemas.openxmlformats.org/drawingml/2006/main" xmlns:r="http://schemas.openxmlformats.org/officeDocument/2006/relationships" xmlns:p="http://schemas.openxmlformats.org/presentationml/2006/main">
  <p:cSld name="page2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54C6E3E0-6394-4A7F-9D2A-170CD7FD8292}"/>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5256ECE8-141D-4E03-A04E-7841FF765C65}"/>
              </a:ext>
            </a:extLst>
          </p:cNvPr>
          <p:cNvSpPr txBox="1">
            <a:spLocks noGrp="1"/>
          </p:cNvSpPr>
          <p:nvPr>
            <p:ph type="title" idx="4294967295"/>
          </p:nvPr>
        </p:nvSpPr>
        <p:spPr>
          <a:xfrm>
            <a:off x="671946" y="301322"/>
            <a:ext cx="12095052" cy="1261798"/>
          </a:xfrm>
        </p:spPr>
        <p:txBody>
          <a:bodyPr/>
          <a:lstStyle/>
          <a:p>
            <a:pPr lvl="0"/>
            <a:r>
              <a:rPr lang="it-IT" b="1"/>
              <a:t>Autres mesures</a:t>
            </a:r>
          </a:p>
        </p:txBody>
      </p:sp>
      <p:sp>
        <p:nvSpPr>
          <p:cNvPr id="4" name="CasellaDiTesto 3">
            <a:extLst>
              <a:ext uri="{FF2B5EF4-FFF2-40B4-BE49-F238E27FC236}">
                <a16:creationId xmlns:a16="http://schemas.microsoft.com/office/drawing/2014/main" id="{F6AC0618-051B-4CF2-BAA7-ED715E041B90}"/>
              </a:ext>
            </a:extLst>
          </p:cNvPr>
          <p:cNvSpPr txBox="1"/>
          <p:nvPr/>
        </p:nvSpPr>
        <p:spPr>
          <a:xfrm>
            <a:off x="1614053" y="1769043"/>
            <a:ext cx="10208517" cy="3342964"/>
          </a:xfrm>
          <a:prstGeom prst="rect">
            <a:avLst/>
          </a:prstGeom>
          <a:noFill/>
          <a:ln cap="flat">
            <a:noFill/>
          </a:ln>
        </p:spPr>
        <p:txBody>
          <a:bodyPr vert="horz" wrap="squar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CasellaDiTesto 4">
            <a:extLst>
              <a:ext uri="{FF2B5EF4-FFF2-40B4-BE49-F238E27FC236}">
                <a16:creationId xmlns:a16="http://schemas.microsoft.com/office/drawing/2014/main" id="{B0D0885A-0816-4090-ADB0-DEB98CEFC6B3}"/>
              </a:ext>
            </a:extLst>
          </p:cNvPr>
          <p:cNvSpPr txBox="1"/>
          <p:nvPr/>
        </p:nvSpPr>
        <p:spPr>
          <a:xfrm>
            <a:off x="669633" y="1963107"/>
            <a:ext cx="10788584" cy="3280684"/>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En plus des mesures prévues par le règlement :</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3200" b="0" i="0" u="none" strike="noStrike" kern="1200" cap="none" spc="0" baseline="0">
                <a:solidFill>
                  <a:srgbClr val="000000"/>
                </a:solidFill>
                <a:uFillTx/>
                <a:latin typeface="Liberation Sans" pitchFamily="18"/>
                <a:ea typeface="Microsoft YaHei" pitchFamily="2"/>
                <a:cs typeface="Mangal" pitchFamily="2"/>
              </a:rPr>
              <a:t>les procureurs délégués européens sont habilités à demander ou à ordonner dans leur État membre toute autre mesure dont disposent les procureurs en vertu du droit national dans des affaires nationales similaires.</a:t>
            </a: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8" name="Dia számának helye 7">
            <a:extLst>
              <a:ext uri="{FF2B5EF4-FFF2-40B4-BE49-F238E27FC236}">
                <a16:creationId xmlns:a16="http://schemas.microsoft.com/office/drawing/2014/main" id="{28F6E774-3FB2-45A0-A67B-01529BD2DD1E}"/>
              </a:ext>
            </a:extLst>
          </p:cNvPr>
          <p:cNvSpPr>
            <a:spLocks noGrp="1"/>
          </p:cNvSpPr>
          <p:nvPr>
            <p:ph type="sldNum" sz="quarter" idx="8"/>
          </p:nvPr>
        </p:nvSpPr>
        <p:spPr/>
        <p:txBody>
          <a:bodyPr/>
          <a:lstStyle/>
          <a:p>
            <a:fld id="{486E4B67-A52A-4BCB-B93A-40DE1815C0F3}" type="slidenum">
              <a:rPr lang="hu-HU" smtClean="0"/>
              <a:t>24</a:t>
            </a:fld>
            <a:endParaRPr lang="hu-HU"/>
          </a:p>
        </p:txBody>
      </p:sp>
    </p:spTree>
  </p:cSld>
  <p:clrMapOvr>
    <a:masterClrMapping/>
  </p:clrMapOvr>
</p:sld>
</file>

<file path=ppt/slides/slide2544.xml><?xml version="1.0" encoding="utf-8"?>
<p:sld xmlns:a16="http://schemas.microsoft.com/office/drawing/2014/main" xmlns:a="http://schemas.openxmlformats.org/drawingml/2006/main" xmlns:r="http://schemas.openxmlformats.org/officeDocument/2006/relationships" xmlns:p="http://schemas.openxmlformats.org/presentationml/2006/main">
  <p:cSld name="page2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1EE53A86-FA98-4CFF-B292-2A345E571427}"/>
              </a:ext>
            </a:extLst>
          </p:cNvPr>
          <p:cNvSpPr txBox="1">
            <a:spLocks noGrp="1"/>
          </p:cNvSpPr>
          <p:nvPr>
            <p:ph type="body" idx="4294967295"/>
          </p:nvPr>
        </p:nvSpPr>
        <p:spPr>
          <a:xfrm>
            <a:off x="671946" y="1768678"/>
            <a:ext cx="12095052" cy="4384081"/>
          </a:xfrm>
        </p:spPr>
        <p:txBody>
          <a:bodyPr/>
          <a:lstStyle/>
          <a:p>
            <a:pPr lvl="0">
              <a:buNone/>
            </a:pPr>
            <a:endParaRPr lang="it-IT"/>
          </a:p>
          <a:p>
            <a:pPr lvl="0">
              <a:buNone/>
            </a:pPr>
            <a:endParaRPr lang="it-IT"/>
          </a:p>
        </p:txBody>
      </p:sp>
      <p:sp>
        <p:nvSpPr>
          <p:cNvPr id="3" name="Titolo 1">
            <a:extLst>
              <a:ext uri="{FF2B5EF4-FFF2-40B4-BE49-F238E27FC236}">
                <a16:creationId xmlns:a16="http://schemas.microsoft.com/office/drawing/2014/main" id="{06AFC161-3229-4452-B82A-3D212F453DB4}"/>
              </a:ext>
            </a:extLst>
          </p:cNvPr>
          <p:cNvSpPr txBox="1">
            <a:spLocks noGrp="1"/>
          </p:cNvSpPr>
          <p:nvPr>
            <p:ph type="title" idx="4294967295"/>
          </p:nvPr>
        </p:nvSpPr>
        <p:spPr>
          <a:xfrm>
            <a:off x="671946" y="301322"/>
            <a:ext cx="12095052" cy="1261798"/>
          </a:xfrm>
        </p:spPr>
        <p:txBody>
          <a:bodyPr/>
          <a:lstStyle/>
          <a:p>
            <a:pPr lvl="0"/>
            <a:r>
              <a:rPr lang="it-IT" b="1"/>
              <a:t>Exigences générales</a:t>
            </a:r>
          </a:p>
        </p:txBody>
      </p:sp>
      <p:sp>
        <p:nvSpPr>
          <p:cNvPr id="4" name="CasellaDiTesto 4">
            <a:extLst>
              <a:ext uri="{FF2B5EF4-FFF2-40B4-BE49-F238E27FC236}">
                <a16:creationId xmlns:a16="http://schemas.microsoft.com/office/drawing/2014/main" id="{F816AD91-6B76-4C40-AADA-54826D6DC191}"/>
              </a:ext>
            </a:extLst>
          </p:cNvPr>
          <p:cNvSpPr txBox="1"/>
          <p:nvPr/>
        </p:nvSpPr>
        <p:spPr>
          <a:xfrm>
            <a:off x="669633" y="1881780"/>
            <a:ext cx="11003075" cy="6015243"/>
          </a:xfrm>
          <a:prstGeom prst="rect">
            <a:avLst/>
          </a:prstGeom>
          <a:noFill/>
          <a:ln cap="flat">
            <a:noFill/>
          </a:ln>
        </p:spPr>
        <p:txBody>
          <a:bodyPr vert="horz" wrap="square" lIns="90004" tIns="44997" rIns="90004" bIns="44997" anchor="t" anchorCtr="0" compatLnSpc="0">
            <a:noAutofit/>
          </a:bodyPr>
          <a:lstStyle/>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Les procureurs délégués européens ne peuvent ordonner que les mesures prévues par le règlement et le droit national lorsqu'il existe :</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sng" strike="noStrike" kern="1200" cap="none" spc="0" baseline="0">
                <a:solidFill>
                  <a:srgbClr val="000000"/>
                </a:solidFill>
                <a:uFillTx/>
                <a:latin typeface="Liberation Sans" pitchFamily="18"/>
                <a:ea typeface="Microsoft YaHei" pitchFamily="2"/>
                <a:cs typeface="Mangal" pitchFamily="2"/>
              </a:rPr>
              <a:t>a) des motifs raisonnables </a:t>
            </a:r>
            <a:r>
              <a:rPr lang="it-IT" sz="2800" b="0" i="0" u="none" strike="noStrike" kern="1200" cap="none" spc="0" baseline="0">
                <a:solidFill>
                  <a:srgbClr val="000000"/>
                </a:solidFill>
                <a:uFillTx/>
                <a:latin typeface="Liberation Sans" pitchFamily="18"/>
                <a:ea typeface="Microsoft YaHei" pitchFamily="2"/>
                <a:cs typeface="Mangal" pitchFamily="2"/>
              </a:rPr>
              <a:t>de croire que la mesure spécifique en question pourrait fournir des informations ou des preuves utiles à l'enquête,</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b) il n'existe pas de mesure moins intrusive permettant d'atteindre le même objectif.</a:t>
            </a: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2800" b="0" i="0" u="none" strike="noStrike" kern="1200" cap="none" spc="0" baseline="0">
              <a:solidFill>
                <a:srgbClr val="000000"/>
              </a:solidFill>
              <a:uFillTx/>
              <a:latin typeface="Liberation Sans" pitchFamily="18"/>
              <a:ea typeface="Microsoft YaHei" pitchFamily="2"/>
              <a:cs typeface="Mangal" pitchFamily="2"/>
            </a:endParaRPr>
          </a:p>
          <a:p>
            <a:pPr marL="0" marR="0" lvl="0" indent="0" algn="just"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1200" cap="none" spc="0" baseline="0">
                <a:solidFill>
                  <a:srgbClr val="000000"/>
                </a:solidFill>
                <a:uFillTx/>
                <a:latin typeface="Liberation Sans" pitchFamily="18"/>
                <a:ea typeface="Microsoft YaHei" pitchFamily="2"/>
                <a:cs typeface="Mangal" pitchFamily="2"/>
              </a:rPr>
              <a:t>Les procédures et les modalités d'adoption des mesures sont régies par le droit national applicable.</a:t>
            </a:r>
          </a:p>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3200" b="0" i="0" u="none" strike="noStrike" kern="1200" cap="none" spc="0" baseline="0">
              <a:solidFill>
                <a:srgbClr val="000000"/>
              </a:solidFill>
              <a:uFillTx/>
              <a:latin typeface="Liberation Sans" pitchFamily="18"/>
              <a:ea typeface="Microsoft YaHei" pitchFamily="2"/>
              <a:cs typeface="Mangal" pitchFamily="2"/>
            </a:endParaRPr>
          </a:p>
        </p:txBody>
      </p:sp>
      <p:sp>
        <p:nvSpPr>
          <p:cNvPr id="7" name="Dia számának helye 6">
            <a:extLst>
              <a:ext uri="{FF2B5EF4-FFF2-40B4-BE49-F238E27FC236}">
                <a16:creationId xmlns:a16="http://schemas.microsoft.com/office/drawing/2014/main" id="{04A03861-A1FB-4457-9EF4-62BAEFEEF971}"/>
              </a:ext>
            </a:extLst>
          </p:cNvPr>
          <p:cNvSpPr>
            <a:spLocks noGrp="1"/>
          </p:cNvSpPr>
          <p:nvPr>
            <p:ph type="sldNum" sz="quarter" idx="8"/>
          </p:nvPr>
        </p:nvSpPr>
        <p:spPr/>
        <p:txBody>
          <a:bodyPr/>
          <a:lstStyle/>
          <a:p>
            <a:fld id="{486E4B67-A52A-4BCB-B93A-40DE1815C0F3}" type="slidenum">
              <a:rPr lang="hu-HU" smtClean="0"/>
              <a:t>25</a:t>
            </a:fld>
            <a:endParaRPr lang="hu-HU"/>
          </a:p>
        </p:txBody>
      </p:sp>
    </p:spTree>
  </p:cSld>
  <p:clrMapOvr>
    <a:masterClrMapping/>
  </p:clrMapOvr>
</p:sld>
</file>

<file path=ppt/slides/slide255.xml><?xml version="1.0" encoding="utf-8"?>
<p:sld xmlns:a16="http://schemas.microsoft.com/office/drawing/2014/main"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3892CC8-0102-49D4-817E-ABCC3A6150A7}"/>
              </a:ext>
            </a:extLst>
          </p:cNvPr>
          <p:cNvSpPr txBox="1">
            <a:spLocks noGrp="1"/>
          </p:cNvSpPr>
          <p:nvPr>
            <p:ph type="body" idx="4294967295"/>
          </p:nvPr>
        </p:nvSpPr>
        <p:spPr>
          <a:xfrm>
            <a:off x="671946" y="1926723"/>
            <a:ext cx="12095052" cy="4384081"/>
          </a:xfrm>
        </p:spPr>
        <p:txBody>
          <a:bodyPr/>
          <a:lstStyle/>
          <a:p>
            <a:pPr lvl="0">
              <a:buNone/>
            </a:pPr>
            <a:r>
              <a:rPr lang="it-IT"/>
              <a:t>Dispositions/Principes</a:t>
            </a:r>
          </a:p>
          <a:p>
            <a:pPr lvl="0"/>
            <a:r>
              <a:rPr lang="it-IT"/>
              <a:t> Considérant 70, 71</a:t>
            </a:r>
          </a:p>
          <a:p>
            <a:pPr lvl="0"/>
            <a:r>
              <a:rPr lang="it-IT"/>
              <a:t> Art. 28</a:t>
            </a:r>
          </a:p>
          <a:p>
            <a:pPr lvl="0"/>
            <a:r>
              <a:rPr lang="it-IT"/>
              <a:t> Art. 30</a:t>
            </a:r>
          </a:p>
          <a:p>
            <a:pPr lvl="0"/>
            <a:endParaRPr lang="it-IT"/>
          </a:p>
          <a:p>
            <a:pPr lvl="0"/>
            <a:endParaRPr lang="it-IT"/>
          </a:p>
        </p:txBody>
      </p:sp>
      <p:sp>
        <p:nvSpPr>
          <p:cNvPr id="3" name="Titolo 1">
            <a:extLst>
              <a:ext uri="{FF2B5EF4-FFF2-40B4-BE49-F238E27FC236}">
                <a16:creationId xmlns:a16="http://schemas.microsoft.com/office/drawing/2014/main" id="{C9A1CD9C-A91C-45DE-BC72-454DA308ED49}"/>
              </a:ext>
            </a:extLst>
          </p:cNvPr>
          <p:cNvSpPr txBox="1">
            <a:spLocks noGrp="1"/>
          </p:cNvSpPr>
          <p:nvPr>
            <p:ph type="title" idx="4294967295"/>
          </p:nvPr>
        </p:nvSpPr>
        <p:spPr>
          <a:xfrm>
            <a:off x="671946" y="301322"/>
            <a:ext cx="12095052" cy="1261798"/>
          </a:xfrm>
        </p:spPr>
        <p:txBody>
          <a:bodyPr/>
          <a:lstStyle/>
          <a:p>
            <a:pPr lvl="0"/>
            <a:r>
              <a:rPr lang="it-IT" b="1"/>
              <a:t>Introduction</a:t>
            </a:r>
          </a:p>
        </p:txBody>
      </p:sp>
      <p:sp>
        <p:nvSpPr>
          <p:cNvPr id="6" name="Dia számának helye 5">
            <a:extLst>
              <a:ext uri="{FF2B5EF4-FFF2-40B4-BE49-F238E27FC236}">
                <a16:creationId xmlns:a16="http://schemas.microsoft.com/office/drawing/2014/main" id="{F3EE5F65-606C-4E74-948D-F6C598D43F93}"/>
              </a:ext>
            </a:extLst>
          </p:cNvPr>
          <p:cNvSpPr>
            <a:spLocks noGrp="1"/>
          </p:cNvSpPr>
          <p:nvPr>
            <p:ph type="sldNum" sz="quarter" idx="8"/>
          </p:nvPr>
        </p:nvSpPr>
        <p:spPr/>
        <p:txBody>
          <a:bodyPr/>
          <a:lstStyle/>
          <a:p>
            <a:fld id="{486E4B67-A52A-4BCB-B93A-40DE1815C0F3}" type="slidenum">
              <a:rPr lang="hu-HU" smtClean="0"/>
              <a:t>2</a:t>
            </a:fld>
            <a:endParaRPr lang="hu-HU"/>
          </a:p>
        </p:txBody>
      </p:sp>
    </p:spTree>
  </p:cSld>
  <p:clrMapOvr>
    <a:masterClrMapping/>
  </p:clrMapOvr>
</p:sld>
</file>

<file path=ppt/slides/slide262626.xml><?xml version="1.0" encoding="utf-8"?>
<p:sld xmlns:a16="http://schemas.microsoft.com/office/drawing/2014/main" xmlns:a="http://schemas.openxmlformats.org/drawingml/2006/main" xmlns:r="http://schemas.openxmlformats.org/officeDocument/2006/relationships" xmlns:p="http://schemas.openxmlformats.org/presentationml/2006/main">
  <p:cSld name="page2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80C9431B-AD5D-447C-9C8B-885B984FF671}"/>
              </a:ext>
            </a:extLst>
          </p:cNvPr>
          <p:cNvSpPr txBox="1">
            <a:spLocks noGrp="1"/>
          </p:cNvSpPr>
          <p:nvPr>
            <p:ph type="body" idx="4294967295"/>
          </p:nvPr>
        </p:nvSpPr>
        <p:spPr>
          <a:xfrm>
            <a:off x="671946" y="1768678"/>
            <a:ext cx="11158807" cy="4384081"/>
          </a:xfrm>
        </p:spPr>
        <p:txBody>
          <a:bodyPr/>
          <a:lstStyle/>
          <a:p>
            <a:pPr lvl="0" algn="just">
              <a:buNone/>
            </a:pPr>
            <a:r>
              <a:rPr lang="it-IT" dirty="0"/>
              <a:t>A </a:t>
            </a:r>
            <a:r>
              <a:rPr lang="it-IT" dirty="0" err="1"/>
              <a:t>tout </a:t>
            </a:r>
            <a:r>
              <a:rPr lang="it-IT" dirty="0"/>
              <a:t>moment </a:t>
            </a:r>
            <a:r>
              <a:rPr lang="it-IT" dirty="0" err="1"/>
              <a:t>au cours </a:t>
            </a:r>
            <a:r>
              <a:rPr lang="it-IT" dirty="0"/>
              <a:t>des </a:t>
            </a:r>
            <a:r>
              <a:rPr lang="it-IT" dirty="0" err="1"/>
              <a:t>investigations </a:t>
            </a:r>
            <a:r>
              <a:rPr lang="it-IT" dirty="0" err="1"/>
              <a:t>menées </a:t>
            </a:r>
            <a:r>
              <a:rPr lang="it-IT" dirty="0"/>
              <a:t>par l'OEPP, </a:t>
            </a:r>
            <a:r>
              <a:rPr lang="it-IT" dirty="0" err="1"/>
              <a:t>les </a:t>
            </a:r>
            <a:r>
              <a:rPr lang="it-IT" dirty="0" err="1"/>
              <a:t>autorités </a:t>
            </a:r>
            <a:r>
              <a:rPr lang="it-IT" dirty="0"/>
              <a:t>nationales </a:t>
            </a:r>
            <a:r>
              <a:rPr lang="it-IT" dirty="0" err="1"/>
              <a:t>compétentes </a:t>
            </a:r>
            <a:r>
              <a:rPr lang="it-IT" dirty="0"/>
              <a:t>prennent les </a:t>
            </a:r>
            <a:r>
              <a:rPr lang="it-IT" dirty="0" err="1"/>
              <a:t>mesures </a:t>
            </a:r>
            <a:r>
              <a:rPr lang="it-IT" dirty="0" err="1"/>
              <a:t>urgentes </a:t>
            </a:r>
            <a:r>
              <a:rPr lang="it-IT" dirty="0" err="1"/>
              <a:t>conformément au </a:t>
            </a:r>
            <a:r>
              <a:rPr lang="it-IT" dirty="0" err="1"/>
              <a:t>droit </a:t>
            </a:r>
            <a:r>
              <a:rPr lang="it-IT" dirty="0"/>
              <a:t>national </a:t>
            </a:r>
            <a:r>
              <a:rPr lang="it-IT" dirty="0" err="1"/>
              <a:t>nécessaires </a:t>
            </a:r>
            <a:r>
              <a:rPr lang="it-IT" dirty="0"/>
              <a:t>pour </a:t>
            </a:r>
            <a:r>
              <a:rPr lang="it-IT" dirty="0" err="1"/>
              <a:t>assurer l'</a:t>
            </a:r>
            <a:r>
              <a:rPr lang="it-IT" dirty="0" err="1"/>
              <a:t>efficacité des </a:t>
            </a:r>
            <a:r>
              <a:rPr lang="it-IT" dirty="0" err="1"/>
              <a:t>investigations</a:t>
            </a:r>
            <a:r>
              <a:rPr lang="it-IT" dirty="0" err="1"/>
              <a:t>, même si </a:t>
            </a:r>
            <a:r>
              <a:rPr lang="it-IT" dirty="0" err="1"/>
              <a:t>elles </a:t>
            </a:r>
            <a:r>
              <a:rPr lang="it-IT" dirty="0" err="1"/>
              <a:t>n'</a:t>
            </a:r>
            <a:r>
              <a:rPr lang="it-IT" dirty="0" err="1"/>
              <a:t>agissent </a:t>
            </a:r>
            <a:r>
              <a:rPr lang="it-IT" dirty="0" err="1"/>
              <a:t>pas </a:t>
            </a:r>
            <a:r>
              <a:rPr lang="it-IT" dirty="0" err="1"/>
              <a:t>spécifiquement </a:t>
            </a:r>
            <a:r>
              <a:rPr lang="it-IT" dirty="0"/>
              <a:t>en vertu d'une </a:t>
            </a:r>
            <a:r>
              <a:rPr lang="it-IT" dirty="0" err="1"/>
              <a:t>instruction </a:t>
            </a:r>
            <a:r>
              <a:rPr lang="it-IT" dirty="0" err="1"/>
              <a:t>donnée </a:t>
            </a:r>
            <a:r>
              <a:rPr lang="it-IT" dirty="0"/>
              <a:t>par le </a:t>
            </a:r>
            <a:r>
              <a:rPr lang="it-IT" dirty="0"/>
              <a:t>Procureur </a:t>
            </a:r>
            <a:r>
              <a:rPr lang="it-IT" dirty="0" err="1"/>
              <a:t>délégué </a:t>
            </a:r>
            <a:r>
              <a:rPr lang="it-IT" dirty="0" err="1"/>
              <a:t>européen </a:t>
            </a:r>
            <a:r>
              <a:rPr lang="it-IT" dirty="0" err="1"/>
              <a:t>de traitement</a:t>
            </a:r>
            <a:r>
              <a:rPr lang="it-IT" dirty="0"/>
              <a:t>.</a:t>
            </a:r>
          </a:p>
          <a:p>
            <a:pPr lvl="0" algn="just">
              <a:buNone/>
            </a:pPr>
            <a:r>
              <a:rPr lang="it-IT" dirty="0" err="1"/>
              <a:t>Les </a:t>
            </a:r>
            <a:r>
              <a:rPr lang="it-IT" dirty="0" err="1"/>
              <a:t>autorités </a:t>
            </a:r>
            <a:r>
              <a:rPr lang="it-IT" dirty="0"/>
              <a:t>nationales </a:t>
            </a:r>
            <a:r>
              <a:rPr lang="it-IT" dirty="0" err="1"/>
              <a:t>informent </a:t>
            </a:r>
            <a:r>
              <a:rPr lang="it-IT" dirty="0" err="1"/>
              <a:t>sans </a:t>
            </a:r>
            <a:r>
              <a:rPr lang="it-IT" dirty="0"/>
              <a:t>délai </a:t>
            </a:r>
            <a:r>
              <a:rPr lang="it-IT" dirty="0"/>
              <a:t>le </a:t>
            </a:r>
            <a:r>
              <a:rPr lang="it-IT" dirty="0"/>
              <a:t>procureur </a:t>
            </a:r>
            <a:r>
              <a:rPr lang="it-IT" dirty="0" err="1"/>
              <a:t>délégué </a:t>
            </a:r>
            <a:r>
              <a:rPr lang="it-IT" dirty="0" err="1"/>
              <a:t>européen de </a:t>
            </a:r>
            <a:r>
              <a:rPr lang="it-IT" dirty="0" err="1"/>
              <a:t>traitement des </a:t>
            </a:r>
            <a:r>
              <a:rPr lang="it-IT" dirty="0" err="1"/>
              <a:t>mesures </a:t>
            </a:r>
            <a:r>
              <a:rPr lang="it-IT" dirty="0" err="1"/>
              <a:t>urgentes qu'</a:t>
            </a:r>
            <a:r>
              <a:rPr lang="it-IT" dirty="0" err="1"/>
              <a:t>elles </a:t>
            </a:r>
            <a:r>
              <a:rPr lang="it-IT" dirty="0" err="1"/>
              <a:t>ont </a:t>
            </a:r>
            <a:r>
              <a:rPr lang="it-IT" dirty="0" err="1"/>
              <a:t>priseso</a:t>
            </a:r>
            <a:r>
              <a:rPr lang="it-IT" dirty="0"/>
              <a:t>.</a:t>
            </a:r>
          </a:p>
        </p:txBody>
      </p:sp>
      <p:sp>
        <p:nvSpPr>
          <p:cNvPr id="3" name="Titolo 1">
            <a:extLst>
              <a:ext uri="{FF2B5EF4-FFF2-40B4-BE49-F238E27FC236}">
                <a16:creationId xmlns:a16="http://schemas.microsoft.com/office/drawing/2014/main" id="{480341F3-BB70-4E47-AB34-D6417FB09B42}"/>
              </a:ext>
            </a:extLst>
          </p:cNvPr>
          <p:cNvSpPr txBox="1">
            <a:spLocks noGrp="1"/>
          </p:cNvSpPr>
          <p:nvPr>
            <p:ph type="title" idx="4294967295"/>
          </p:nvPr>
        </p:nvSpPr>
        <p:spPr>
          <a:xfrm>
            <a:off x="671946" y="301322"/>
            <a:ext cx="12095052" cy="1261798"/>
          </a:xfrm>
        </p:spPr>
        <p:txBody>
          <a:bodyPr/>
          <a:lstStyle/>
          <a:p>
            <a:pPr lvl="0"/>
            <a:r>
              <a:rPr lang="it-IT" b="1"/>
              <a:t>Mesures d'urgence</a:t>
            </a:r>
          </a:p>
        </p:txBody>
      </p:sp>
      <p:sp>
        <p:nvSpPr>
          <p:cNvPr id="6" name="Dia számának helye 5">
            <a:extLst>
              <a:ext uri="{FF2B5EF4-FFF2-40B4-BE49-F238E27FC236}">
                <a16:creationId xmlns:a16="http://schemas.microsoft.com/office/drawing/2014/main" id="{3BE44B32-05CE-4174-B0EA-DE14C0B7D325}"/>
              </a:ext>
            </a:extLst>
          </p:cNvPr>
          <p:cNvSpPr>
            <a:spLocks noGrp="1"/>
          </p:cNvSpPr>
          <p:nvPr>
            <p:ph type="sldNum" sz="quarter" idx="8"/>
          </p:nvPr>
        </p:nvSpPr>
        <p:spPr/>
        <p:txBody>
          <a:bodyPr/>
          <a:lstStyle/>
          <a:p>
            <a:fld id="{486E4B67-A52A-4BCB-B93A-40DE1815C0F3}" type="slidenum">
              <a:rPr lang="hu-HU" smtClean="0"/>
              <a:t>26</a:t>
            </a:fld>
            <a:endParaRPr lang="hu-HU"/>
          </a:p>
        </p:txBody>
      </p:sp>
    </p:spTree>
  </p:cSld>
  <p:clrMapOvr>
    <a:masterClrMapping/>
  </p:clrMapOvr>
</p:sld>
</file>

<file path=ppt/slides/slide32222.xml><?xml version="1.0" encoding="utf-8"?>
<p:sld xmlns:a16="http://schemas.microsoft.com/office/drawing/2014/main" xmlns:a="http://schemas.openxmlformats.org/drawingml/2006/main" xmlns:r="http://schemas.openxmlformats.org/officeDocument/2006/relationships" xmlns:p="http://schemas.openxmlformats.org/presentationml/2006/main">
  <p:cSld name="page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5B55621E-0065-491C-94C5-A89FC326CCF7}"/>
              </a:ext>
            </a:extLst>
          </p:cNvPr>
          <p:cNvSpPr txBox="1">
            <a:spLocks noGrp="1"/>
          </p:cNvSpPr>
          <p:nvPr>
            <p:ph type="body" idx="4294967295"/>
          </p:nvPr>
        </p:nvSpPr>
        <p:spPr>
          <a:xfrm>
            <a:off x="671946" y="1926723"/>
            <a:ext cx="11091077" cy="4384081"/>
          </a:xfrm>
        </p:spPr>
        <p:txBody>
          <a:bodyPr/>
          <a:lstStyle/>
          <a:p>
            <a:pPr lvl="0" algn="just">
              <a:lnSpc>
                <a:spcPct val="80000"/>
              </a:lnSpc>
              <a:buNone/>
            </a:pPr>
            <a:r>
              <a:rPr lang="it-IT" dirty="0"/>
              <a:t>Scénario no. 1 :</a:t>
            </a:r>
          </a:p>
          <a:p>
            <a:pPr lvl="0" algn="just">
              <a:lnSpc>
                <a:spcPct val="80000"/>
              </a:lnSpc>
              <a:buNone/>
            </a:pPr>
            <a:r>
              <a:rPr lang="it-IT" dirty="0" err="1"/>
              <a:t>Dispositions </a:t>
            </a:r>
            <a:r>
              <a:rPr lang="it-IT" dirty="0" err="1"/>
              <a:t>détaillées </a:t>
            </a:r>
            <a:r>
              <a:rPr lang="it-IT" dirty="0"/>
              <a:t>dans le </a:t>
            </a:r>
            <a:r>
              <a:rPr lang="it-IT" dirty="0" err="1"/>
              <a:t>règlement </a:t>
            </a:r>
            <a:r>
              <a:rPr lang="it-IT" dirty="0"/>
              <a:t>des </a:t>
            </a:r>
            <a:r>
              <a:rPr lang="it-IT" dirty="0" err="1"/>
              <a:t>mesures </a:t>
            </a:r>
            <a:r>
              <a:rPr lang="it-IT" dirty="0"/>
              <a:t>et des </a:t>
            </a:r>
            <a:r>
              <a:rPr lang="it-IT" dirty="0" err="1"/>
              <a:t>procédures </a:t>
            </a:r>
            <a:r>
              <a:rPr lang="it-IT" dirty="0"/>
              <a:t>pour </a:t>
            </a:r>
            <a:r>
              <a:rPr lang="it-IT" dirty="0" err="1"/>
              <a:t>les </a:t>
            </a:r>
            <a:r>
              <a:rPr lang="it-IT" dirty="0" err="1"/>
              <a:t>obtenir </a:t>
            </a:r>
            <a:r>
              <a:rPr lang="it-IT" dirty="0"/>
              <a:t>: pas de </a:t>
            </a:r>
            <a:r>
              <a:rPr lang="it-IT" dirty="0" err="1"/>
              <a:t>place </a:t>
            </a:r>
            <a:r>
              <a:rPr lang="it-IT" dirty="0"/>
              <a:t>pour le </a:t>
            </a:r>
            <a:r>
              <a:rPr lang="it-IT" dirty="0" err="1"/>
              <a:t>droit </a:t>
            </a:r>
            <a:r>
              <a:rPr lang="it-IT" dirty="0"/>
              <a:t>national </a:t>
            </a:r>
            <a:r>
              <a:rPr lang="it-IT" dirty="0"/>
              <a:t>(règlement type de l'Université de Luxembourg)</a:t>
            </a:r>
          </a:p>
          <a:p>
            <a:pPr lvl="0" algn="just">
              <a:lnSpc>
                <a:spcPct val="80000"/>
              </a:lnSpc>
              <a:buNone/>
            </a:pPr>
            <a:r>
              <a:rPr lang="it-IT" dirty="0"/>
              <a:t>Scénario no. 2 :</a:t>
            </a:r>
          </a:p>
          <a:p>
            <a:pPr lvl="0" algn="just">
              <a:lnSpc>
                <a:spcPct val="80000"/>
              </a:lnSpc>
              <a:buNone/>
            </a:pPr>
            <a:r>
              <a:rPr lang="it-IT" dirty="0" err="1"/>
              <a:t>Tout </a:t>
            </a:r>
            <a:r>
              <a:rPr lang="it-IT" dirty="0" err="1"/>
              <a:t>est </a:t>
            </a:r>
            <a:r>
              <a:rPr lang="it-IT" dirty="0" err="1"/>
              <a:t>laissé au </a:t>
            </a:r>
            <a:r>
              <a:rPr lang="it-IT" dirty="0" err="1"/>
              <a:t>droit </a:t>
            </a:r>
            <a:r>
              <a:rPr lang="it-IT" dirty="0"/>
              <a:t>national</a:t>
            </a:r>
            <a:endParaRPr lang="it-IT" dirty="0"/>
          </a:p>
          <a:p>
            <a:pPr lvl="0" algn="just">
              <a:lnSpc>
                <a:spcPct val="80000"/>
              </a:lnSpc>
              <a:buNone/>
            </a:pPr>
            <a:r>
              <a:rPr lang="it-IT" dirty="0"/>
              <a:t>Scénario no. 3 :</a:t>
            </a:r>
          </a:p>
          <a:p>
            <a:pPr lvl="0" algn="just">
              <a:lnSpc>
                <a:spcPct val="80000"/>
              </a:lnSpc>
              <a:buNone/>
            </a:pPr>
            <a:r>
              <a:rPr lang="it-IT" dirty="0" err="1"/>
              <a:t>Les </a:t>
            </a:r>
            <a:r>
              <a:rPr lang="it-IT" dirty="0" err="1"/>
              <a:t>dispositions de </a:t>
            </a:r>
            <a:r>
              <a:rPr lang="it-IT" dirty="0"/>
              <a:t>base </a:t>
            </a:r>
            <a:r>
              <a:rPr lang="it-IT" dirty="0"/>
              <a:t>du </a:t>
            </a:r>
            <a:r>
              <a:rPr lang="it-IT" dirty="0" err="1"/>
              <a:t>règlement </a:t>
            </a:r>
            <a:r>
              <a:rPr lang="it-IT" dirty="0"/>
              <a:t>et pour le </a:t>
            </a:r>
            <a:r>
              <a:rPr lang="it-IT" dirty="0" err="1"/>
              <a:t>reste </a:t>
            </a:r>
            <a:r>
              <a:rPr lang="it-IT" dirty="0"/>
              <a:t>le </a:t>
            </a:r>
            <a:r>
              <a:rPr lang="it-IT" dirty="0" err="1"/>
              <a:t>droit </a:t>
            </a:r>
            <a:r>
              <a:rPr lang="it-IT" dirty="0"/>
              <a:t>national </a:t>
            </a:r>
            <a:r>
              <a:rPr lang="it-IT" dirty="0" err="1"/>
              <a:t>complètent</a:t>
            </a:r>
            <a:endParaRPr lang="it-IT" dirty="0"/>
          </a:p>
          <a:p>
            <a:pPr lvl="0">
              <a:lnSpc>
                <a:spcPct val="80000"/>
              </a:lnSpc>
              <a:buNone/>
            </a:pPr>
            <a:endParaRPr lang="it-IT" dirty="0"/>
          </a:p>
          <a:p>
            <a:pPr lvl="0">
              <a:lnSpc>
                <a:spcPct val="80000"/>
              </a:lnSpc>
              <a:buNone/>
            </a:pPr>
            <a:endParaRPr lang="it-IT" dirty="0"/>
          </a:p>
        </p:txBody>
      </p:sp>
      <p:sp>
        <p:nvSpPr>
          <p:cNvPr id="3" name="Titolo 1">
            <a:extLst>
              <a:ext uri="{FF2B5EF4-FFF2-40B4-BE49-F238E27FC236}">
                <a16:creationId xmlns:a16="http://schemas.microsoft.com/office/drawing/2014/main" id="{8E4CFFAC-30A1-4791-A147-6B811BA5D022}"/>
              </a:ext>
            </a:extLst>
          </p:cNvPr>
          <p:cNvSpPr txBox="1">
            <a:spLocks noGrp="1"/>
          </p:cNvSpPr>
          <p:nvPr>
            <p:ph type="title" idx="4294967295"/>
          </p:nvPr>
        </p:nvSpPr>
        <p:spPr>
          <a:xfrm>
            <a:off x="671946" y="301322"/>
            <a:ext cx="12095052" cy="1261798"/>
          </a:xfrm>
        </p:spPr>
        <p:txBody>
          <a:bodyPr/>
          <a:lstStyle/>
          <a:p>
            <a:pPr lvl="0"/>
            <a:r>
              <a:rPr lang="it-IT" b="1"/>
              <a:t>Question préliminaire</a:t>
            </a:r>
          </a:p>
        </p:txBody>
      </p:sp>
      <p:sp>
        <p:nvSpPr>
          <p:cNvPr id="6" name="Dia számának helye 5">
            <a:extLst>
              <a:ext uri="{FF2B5EF4-FFF2-40B4-BE49-F238E27FC236}">
                <a16:creationId xmlns:a16="http://schemas.microsoft.com/office/drawing/2014/main" id="{B42EA18D-8CE4-4B96-B8B2-FF197FA31556}"/>
              </a:ext>
            </a:extLst>
          </p:cNvPr>
          <p:cNvSpPr>
            <a:spLocks noGrp="1"/>
          </p:cNvSpPr>
          <p:nvPr>
            <p:ph type="sldNum" sz="quarter" idx="8"/>
          </p:nvPr>
        </p:nvSpPr>
        <p:spPr/>
        <p:txBody>
          <a:bodyPr/>
          <a:lstStyle/>
          <a:p>
            <a:fld id="{486E4B67-A52A-4BCB-B93A-40DE1815C0F3}" type="slidenum">
              <a:rPr lang="hu-HU" smtClean="0"/>
              <a:t>3</a:t>
            </a:fld>
            <a:endParaRPr lang="hu-HU"/>
          </a:p>
        </p:txBody>
      </p:sp>
    </p:spTree>
  </p:cSld>
  <p:clrMapOvr>
    <a:masterClrMapping/>
  </p:clrMapOvr>
</p:sld>
</file>

<file path=ppt/slides/slide41717.xml><?xml version="1.0" encoding="utf-8"?>
<p:sld xmlns:a16="http://schemas.microsoft.com/office/drawing/2014/main" xmlns:a="http://schemas.openxmlformats.org/drawingml/2006/main" xmlns:r="http://schemas.openxmlformats.org/officeDocument/2006/relationships" xmlns:p="http://schemas.openxmlformats.org/presentationml/2006/main">
  <p:cSld name="pag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22974CB-63F1-46C0-927B-30D65C587ADE}"/>
              </a:ext>
            </a:extLst>
          </p:cNvPr>
          <p:cNvSpPr txBox="1">
            <a:spLocks noGrp="1"/>
          </p:cNvSpPr>
          <p:nvPr>
            <p:ph type="body" idx="4294967295"/>
          </p:nvPr>
        </p:nvSpPr>
        <p:spPr>
          <a:xfrm>
            <a:off x="671946" y="1971876"/>
            <a:ext cx="10854010" cy="4384081"/>
          </a:xfrm>
        </p:spPr>
        <p:txBody>
          <a:bodyPr/>
          <a:lstStyle/>
          <a:p>
            <a:pPr lvl="0" algn="just">
              <a:buNone/>
            </a:pPr>
            <a:r>
              <a:rPr lang="it-IT" dirty="0"/>
              <a:t>Récital no. 70 :</a:t>
            </a:r>
          </a:p>
          <a:p>
            <a:pPr lvl="0" algn="just">
              <a:buNone/>
            </a:pPr>
            <a:r>
              <a:rPr lang="it-IT" dirty="0" err="1"/>
              <a:t>Il </a:t>
            </a:r>
            <a:r>
              <a:rPr lang="it-IT" dirty="0" err="1"/>
              <a:t>est </a:t>
            </a:r>
            <a:r>
              <a:rPr lang="it-IT" dirty="0" err="1"/>
              <a:t>essentiel</a:t>
            </a:r>
            <a:r>
              <a:rPr lang="it-IT" dirty="0"/>
              <a:t>, pour l'</a:t>
            </a:r>
            <a:r>
              <a:rPr lang="it-IT" dirty="0" err="1"/>
              <a:t>efficacité des </a:t>
            </a:r>
            <a:r>
              <a:rPr lang="it-IT" dirty="0" err="1"/>
              <a:t>enquêtes </a:t>
            </a:r>
            <a:r>
              <a:rPr lang="it-IT" dirty="0"/>
              <a:t>et des </a:t>
            </a:r>
            <a:r>
              <a:rPr lang="it-IT" dirty="0" err="1"/>
              <a:t>poursuites </a:t>
            </a:r>
            <a:r>
              <a:rPr lang="it-IT" dirty="0"/>
              <a:t>concernant les </a:t>
            </a:r>
            <a:r>
              <a:rPr lang="it-IT" dirty="0" err="1"/>
              <a:t>infractions </a:t>
            </a:r>
            <a:r>
              <a:rPr lang="it-IT" dirty="0" err="1"/>
              <a:t>portant atteinte aux </a:t>
            </a:r>
            <a:r>
              <a:rPr lang="it-IT" dirty="0" err="1"/>
              <a:t>intérêts </a:t>
            </a:r>
            <a:r>
              <a:rPr lang="it-IT" dirty="0" err="1"/>
              <a:t>financiers de l</a:t>
            </a:r>
            <a:r>
              <a:rPr lang="it-IT" dirty="0"/>
              <a:t>'</a:t>
            </a:r>
            <a:r>
              <a:rPr lang="it-IT" dirty="0" err="1"/>
              <a:t>Union</a:t>
            </a:r>
            <a:r>
              <a:rPr lang="it-IT" dirty="0" err="1"/>
              <a:t>, que </a:t>
            </a:r>
            <a:r>
              <a:rPr lang="it-IT" dirty="0"/>
              <a:t>l'OEPP soit </a:t>
            </a:r>
            <a:r>
              <a:rPr lang="it-IT" dirty="0" err="1"/>
              <a:t>en mesure </a:t>
            </a:r>
            <a:r>
              <a:rPr lang="it-IT" dirty="0"/>
              <a:t>de </a:t>
            </a:r>
            <a:r>
              <a:rPr lang="it-IT" dirty="0" err="1"/>
              <a:t>rassembler des </a:t>
            </a:r>
            <a:r>
              <a:rPr lang="it-IT" dirty="0" err="1"/>
              <a:t>preuves </a:t>
            </a:r>
            <a:r>
              <a:rPr lang="it-IT" dirty="0"/>
              <a:t>en </a:t>
            </a:r>
            <a:r>
              <a:rPr lang="it-IT" dirty="0" err="1"/>
              <a:t>utilisant </a:t>
            </a:r>
            <a:r>
              <a:rPr lang="it-IT" dirty="0"/>
              <a:t>au </a:t>
            </a:r>
            <a:r>
              <a:rPr lang="it-IT" dirty="0" err="1"/>
              <a:t>moins </a:t>
            </a:r>
            <a:r>
              <a:rPr lang="it-IT" u="sng" dirty="0"/>
              <a:t>un ensemble minimal </a:t>
            </a:r>
            <a:r>
              <a:rPr lang="it-IT" dirty="0"/>
              <a:t>de </a:t>
            </a:r>
            <a:r>
              <a:rPr lang="it-IT" dirty="0" err="1"/>
              <a:t>mesures d'</a:t>
            </a:r>
            <a:r>
              <a:rPr lang="it-IT" dirty="0" err="1"/>
              <a:t>investigation</a:t>
            </a:r>
            <a:r>
              <a:rPr lang="it-IT" dirty="0"/>
              <a:t>, </a:t>
            </a:r>
            <a:r>
              <a:rPr lang="it-IT" dirty="0" err="1"/>
              <a:t>tout en </a:t>
            </a:r>
            <a:r>
              <a:rPr lang="it-IT" dirty="0" err="1"/>
              <a:t>respectant </a:t>
            </a:r>
            <a:r>
              <a:rPr lang="it-IT" dirty="0"/>
              <a:t>le </a:t>
            </a:r>
            <a:r>
              <a:rPr lang="it-IT" dirty="0" err="1"/>
              <a:t>principe </a:t>
            </a:r>
            <a:r>
              <a:rPr lang="it-IT" dirty="0"/>
              <a:t>de </a:t>
            </a:r>
            <a:r>
              <a:rPr lang="it-IT" dirty="0" err="1"/>
              <a:t>proportionnalité</a:t>
            </a:r>
            <a:r>
              <a:rPr lang="it-IT" dirty="0"/>
              <a:t>.</a:t>
            </a:r>
          </a:p>
        </p:txBody>
      </p:sp>
      <p:sp>
        <p:nvSpPr>
          <p:cNvPr id="3" name="Titolo 1">
            <a:extLst>
              <a:ext uri="{FF2B5EF4-FFF2-40B4-BE49-F238E27FC236}">
                <a16:creationId xmlns:a16="http://schemas.microsoft.com/office/drawing/2014/main" id="{0FEBFA93-02E5-4D35-B044-FF1CB47709FA}"/>
              </a:ext>
            </a:extLst>
          </p:cNvPr>
          <p:cNvSpPr txBox="1">
            <a:spLocks noGrp="1"/>
          </p:cNvSpPr>
          <p:nvPr>
            <p:ph type="title" idx="4294967295"/>
          </p:nvPr>
        </p:nvSpPr>
        <p:spPr>
          <a:xfrm>
            <a:off x="671946" y="301322"/>
            <a:ext cx="12095052" cy="1261798"/>
          </a:xfrm>
        </p:spPr>
        <p:txBody>
          <a:bodyPr/>
          <a:lstStyle/>
          <a:p>
            <a:pPr lvl="0"/>
            <a:r>
              <a:rPr lang="it-IT" b="1"/>
              <a:t>La solution</a:t>
            </a:r>
          </a:p>
        </p:txBody>
      </p:sp>
      <p:sp>
        <p:nvSpPr>
          <p:cNvPr id="6" name="Dia számának helye 5">
            <a:extLst>
              <a:ext uri="{FF2B5EF4-FFF2-40B4-BE49-F238E27FC236}">
                <a16:creationId xmlns:a16="http://schemas.microsoft.com/office/drawing/2014/main" id="{60354DB6-B4D0-40EE-9E62-FD588509102B}"/>
              </a:ext>
            </a:extLst>
          </p:cNvPr>
          <p:cNvSpPr>
            <a:spLocks noGrp="1"/>
          </p:cNvSpPr>
          <p:nvPr>
            <p:ph type="sldNum" sz="quarter" idx="8"/>
          </p:nvPr>
        </p:nvSpPr>
        <p:spPr/>
        <p:txBody>
          <a:bodyPr/>
          <a:lstStyle/>
          <a:p>
            <a:fld id="{486E4B67-A52A-4BCB-B93A-40DE1815C0F3}" type="slidenum">
              <a:rPr lang="hu-HU" smtClean="0"/>
              <a:t>4</a:t>
            </a:fld>
            <a:endParaRPr lang="hu-HU"/>
          </a:p>
        </p:txBody>
      </p:sp>
    </p:spTree>
  </p:cSld>
  <p:clrMapOvr>
    <a:masterClrMapping/>
  </p:clrMapOvr>
</p:sld>
</file>

<file path=ppt/slides/slide51414.xml><?xml version="1.0" encoding="utf-8"?>
<p:sld xmlns:a16="http://schemas.microsoft.com/office/drawing/2014/main" xmlns:a="http://schemas.openxmlformats.org/drawingml/2006/main" xmlns:r="http://schemas.openxmlformats.org/officeDocument/2006/relationships" xmlns:p="http://schemas.openxmlformats.org/presentationml/2006/main">
  <p:cSld name="pag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209B2CE-E46D-43E5-888C-2A400DCBDFED}"/>
              </a:ext>
            </a:extLst>
          </p:cNvPr>
          <p:cNvSpPr txBox="1">
            <a:spLocks noGrp="1"/>
          </p:cNvSpPr>
          <p:nvPr>
            <p:ph type="body" idx="4294967295"/>
          </p:nvPr>
        </p:nvSpPr>
        <p:spPr>
          <a:xfrm>
            <a:off x="671946" y="1768678"/>
            <a:ext cx="11045924" cy="4384081"/>
          </a:xfrm>
        </p:spPr>
        <p:txBody>
          <a:bodyPr/>
          <a:lstStyle/>
          <a:p>
            <a:pPr lvl="0" algn="just">
              <a:buNone/>
            </a:pPr>
            <a:endParaRPr lang="it-IT"/>
          </a:p>
          <a:p>
            <a:pPr marL="250829" lvl="0" indent="-250829" algn="just">
              <a:buNone/>
            </a:pPr>
            <a:r>
              <a:rPr lang="it-IT"/>
              <a:t>Les mesures prévues par le règlement devraient être disponibles pour les infractions qui relèvent du mandat de l'OEPP, au moins lorsqu'elles sont passibles d'une peine maximale d'au moins 4 ans d'emprisonnement, aux fins de ses enquêtes et poursuites, mais elles peuvent être soumises à des limitations conformément au droit national.</a:t>
            </a:r>
          </a:p>
        </p:txBody>
      </p:sp>
      <p:sp>
        <p:nvSpPr>
          <p:cNvPr id="3" name="Titolo 1">
            <a:extLst>
              <a:ext uri="{FF2B5EF4-FFF2-40B4-BE49-F238E27FC236}">
                <a16:creationId xmlns:a16="http://schemas.microsoft.com/office/drawing/2014/main" id="{24055A1E-B6E0-46D9-8F72-CDADB3DC9AA9}"/>
              </a:ext>
            </a:extLst>
          </p:cNvPr>
          <p:cNvSpPr txBox="1">
            <a:spLocks noGrp="1"/>
          </p:cNvSpPr>
          <p:nvPr>
            <p:ph type="title" idx="4294967295"/>
          </p:nvPr>
        </p:nvSpPr>
        <p:spPr>
          <a:xfrm>
            <a:off x="672367" y="301322"/>
            <a:ext cx="12095052" cy="1261798"/>
          </a:xfrm>
        </p:spPr>
        <p:txBody>
          <a:bodyPr/>
          <a:lstStyle/>
          <a:p>
            <a:pPr lvl="0"/>
            <a:r>
              <a:rPr lang="it-IT" b="1"/>
              <a:t>Introduction</a:t>
            </a:r>
          </a:p>
        </p:txBody>
      </p:sp>
      <p:sp>
        <p:nvSpPr>
          <p:cNvPr id="6" name="Dia számának helye 5">
            <a:extLst>
              <a:ext uri="{FF2B5EF4-FFF2-40B4-BE49-F238E27FC236}">
                <a16:creationId xmlns:a16="http://schemas.microsoft.com/office/drawing/2014/main" id="{82B63587-55B8-447B-B4F9-EE7EB18F6FEC}"/>
              </a:ext>
            </a:extLst>
          </p:cNvPr>
          <p:cNvSpPr>
            <a:spLocks noGrp="1"/>
          </p:cNvSpPr>
          <p:nvPr>
            <p:ph type="sldNum" sz="quarter" idx="8"/>
          </p:nvPr>
        </p:nvSpPr>
        <p:spPr/>
        <p:txBody>
          <a:bodyPr/>
          <a:lstStyle/>
          <a:p>
            <a:fld id="{486E4B67-A52A-4BCB-B93A-40DE1815C0F3}" type="slidenum">
              <a:rPr lang="hu-HU" smtClean="0"/>
              <a:t>5</a:t>
            </a:fld>
            <a:endParaRPr lang="hu-HU"/>
          </a:p>
        </p:txBody>
      </p:sp>
    </p:spTree>
  </p:cSld>
  <p:clrMapOvr>
    <a:masterClrMapping/>
  </p:clrMapOvr>
</p:sld>
</file>

<file path=ppt/slides/slide677.xml><?xml version="1.0" encoding="utf-8"?>
<p:sld xmlns:a16="http://schemas.microsoft.com/office/drawing/2014/main" xmlns:a="http://schemas.openxmlformats.org/drawingml/2006/main" xmlns:r="http://schemas.openxmlformats.org/officeDocument/2006/relationships" xmlns:p="http://schemas.openxmlformats.org/presentationml/2006/main">
  <p:cSld name="pag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4D042FD5-08F7-4557-AA5F-D87E4E5D37DA}"/>
              </a:ext>
            </a:extLst>
          </p:cNvPr>
          <p:cNvSpPr txBox="1">
            <a:spLocks noGrp="1"/>
          </p:cNvSpPr>
          <p:nvPr>
            <p:ph type="body" idx="4294967295"/>
          </p:nvPr>
        </p:nvSpPr>
        <p:spPr>
          <a:xfrm>
            <a:off x="671946" y="1768678"/>
            <a:ext cx="10978185" cy="4384081"/>
          </a:xfrm>
        </p:spPr>
        <p:txBody>
          <a:bodyPr/>
          <a:lstStyle/>
          <a:p>
            <a:pPr lvl="0">
              <a:buNone/>
            </a:pPr>
            <a:endParaRPr lang="it-IT"/>
          </a:p>
          <a:p>
            <a:pPr lvl="0" algn="just">
              <a:buNone/>
            </a:pPr>
            <a:r>
              <a:rPr lang="it-IT"/>
              <a:t>Outre l'ensemble minimal de mesures de recherche énumérées dans le présent règlement, les procureurs délégués européens devraient être habilités à demander ou à ordonner toute mesure dont disposent les procureurs en vertu du droit national dans des affaires nationales similaires.</a:t>
            </a:r>
          </a:p>
        </p:txBody>
      </p:sp>
      <p:sp>
        <p:nvSpPr>
          <p:cNvPr id="3" name="Titolo 1">
            <a:extLst>
              <a:ext uri="{FF2B5EF4-FFF2-40B4-BE49-F238E27FC236}">
                <a16:creationId xmlns:a16="http://schemas.microsoft.com/office/drawing/2014/main" id="{87C7ACAA-9621-4782-A88F-AD0A5932385C}"/>
              </a:ext>
            </a:extLst>
          </p:cNvPr>
          <p:cNvSpPr txBox="1">
            <a:spLocks noGrp="1"/>
          </p:cNvSpPr>
          <p:nvPr>
            <p:ph type="title" idx="4294967295"/>
          </p:nvPr>
        </p:nvSpPr>
        <p:spPr>
          <a:xfrm>
            <a:off x="671946" y="301322"/>
            <a:ext cx="12095052" cy="1261798"/>
          </a:xfrm>
        </p:spPr>
        <p:txBody>
          <a:bodyPr/>
          <a:lstStyle/>
          <a:p>
            <a:pPr lvl="0"/>
            <a:r>
              <a:rPr lang="it-IT" b="1"/>
              <a:t>Introduction</a:t>
            </a:r>
          </a:p>
        </p:txBody>
      </p:sp>
      <p:sp>
        <p:nvSpPr>
          <p:cNvPr id="6" name="Dia számának helye 5">
            <a:extLst>
              <a:ext uri="{FF2B5EF4-FFF2-40B4-BE49-F238E27FC236}">
                <a16:creationId xmlns:a16="http://schemas.microsoft.com/office/drawing/2014/main" id="{C1BD17EC-4CBC-4E0D-A351-4389FDB12BF0}"/>
              </a:ext>
            </a:extLst>
          </p:cNvPr>
          <p:cNvSpPr>
            <a:spLocks noGrp="1"/>
          </p:cNvSpPr>
          <p:nvPr>
            <p:ph type="sldNum" sz="quarter" idx="8"/>
          </p:nvPr>
        </p:nvSpPr>
        <p:spPr/>
        <p:txBody>
          <a:bodyPr/>
          <a:lstStyle/>
          <a:p>
            <a:fld id="{486E4B67-A52A-4BCB-B93A-40DE1815C0F3}" type="slidenum">
              <a:rPr lang="hu-HU" smtClean="0"/>
              <a:t>6</a:t>
            </a:fld>
            <a:endParaRPr lang="hu-HU"/>
          </a:p>
        </p:txBody>
      </p:sp>
    </p:spTree>
  </p:cSld>
  <p:clrMapOvr>
    <a:masterClrMapping/>
  </p:clrMapOvr>
</p:sld>
</file>

<file path=ppt/slides/slide711.xml><?xml version="1.0" encoding="utf-8"?>
<p:sld xmlns:a16="http://schemas.microsoft.com/office/drawing/2014/main" xmlns:a="http://schemas.openxmlformats.org/drawingml/2006/main" xmlns:r="http://schemas.openxmlformats.org/officeDocument/2006/relationships" xmlns:p="http://schemas.openxmlformats.org/presentationml/2006/main">
  <p:cSld name="pag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1AE08AB9-3B89-4AFF-A55A-49BE9F7221A0}"/>
              </a:ext>
            </a:extLst>
          </p:cNvPr>
          <p:cNvSpPr txBox="1">
            <a:spLocks noGrp="1"/>
          </p:cNvSpPr>
          <p:nvPr>
            <p:ph type="body" idx="4294967295"/>
          </p:nvPr>
        </p:nvSpPr>
        <p:spPr>
          <a:xfrm>
            <a:off x="671946" y="1768678"/>
            <a:ext cx="10639519" cy="4384081"/>
          </a:xfrm>
        </p:spPr>
        <p:txBody>
          <a:bodyPr/>
          <a:lstStyle/>
          <a:p>
            <a:pPr lvl="0">
              <a:buNone/>
            </a:pPr>
            <a:endParaRPr lang="it-IT"/>
          </a:p>
          <a:p>
            <a:pPr lvl="0" algn="just">
              <a:buNone/>
            </a:pPr>
            <a:r>
              <a:rPr lang="it-IT"/>
              <a:t>La disponibilité doit être assurée dans toutes les situations où la mesure d'enquête indiquée existe mais peut être soumise à des limitations conformément au droit national.</a:t>
            </a:r>
          </a:p>
        </p:txBody>
      </p:sp>
      <p:sp>
        <p:nvSpPr>
          <p:cNvPr id="3" name="Titolo 1">
            <a:extLst>
              <a:ext uri="{FF2B5EF4-FFF2-40B4-BE49-F238E27FC236}">
                <a16:creationId xmlns:a16="http://schemas.microsoft.com/office/drawing/2014/main" id="{0CCC747D-E3C1-48C1-93A5-5755D4F7660A}"/>
              </a:ext>
            </a:extLst>
          </p:cNvPr>
          <p:cNvSpPr txBox="1">
            <a:spLocks noGrp="1"/>
          </p:cNvSpPr>
          <p:nvPr>
            <p:ph type="title" idx="4294967295"/>
          </p:nvPr>
        </p:nvSpPr>
        <p:spPr>
          <a:xfrm>
            <a:off x="671946" y="301322"/>
            <a:ext cx="12095052" cy="1261798"/>
          </a:xfrm>
        </p:spPr>
        <p:txBody>
          <a:bodyPr/>
          <a:lstStyle/>
          <a:p>
            <a:pPr lvl="0"/>
            <a:r>
              <a:rPr lang="it-IT" b="1"/>
              <a:t>Introduction</a:t>
            </a:r>
          </a:p>
        </p:txBody>
      </p:sp>
      <p:sp>
        <p:nvSpPr>
          <p:cNvPr id="6" name="Dia számának helye 5">
            <a:extLst>
              <a:ext uri="{FF2B5EF4-FFF2-40B4-BE49-F238E27FC236}">
                <a16:creationId xmlns:a16="http://schemas.microsoft.com/office/drawing/2014/main" id="{8A1EBA83-757F-4A3D-B8AD-D18FFB41FBF5}"/>
              </a:ext>
            </a:extLst>
          </p:cNvPr>
          <p:cNvSpPr>
            <a:spLocks noGrp="1"/>
          </p:cNvSpPr>
          <p:nvPr>
            <p:ph type="sldNum" sz="quarter" idx="8"/>
          </p:nvPr>
        </p:nvSpPr>
        <p:spPr/>
        <p:txBody>
          <a:bodyPr/>
          <a:lstStyle/>
          <a:p>
            <a:fld id="{486E4B67-A52A-4BCB-B93A-40DE1815C0F3}" type="slidenum">
              <a:rPr lang="hu-HU" smtClean="0"/>
              <a:t>7</a:t>
            </a:fld>
            <a:endParaRPr lang="hu-HU"/>
          </a:p>
        </p:txBody>
      </p:sp>
    </p:spTree>
  </p:cSld>
  <p:clrMapOvr>
    <a:masterClrMapping/>
  </p:clrMapOvr>
</p:sld>
</file>

<file path=ppt/slides/slide82323.xml><?xml version="1.0" encoding="utf-8"?>
<p:sld xmlns:a16="http://schemas.microsoft.com/office/drawing/2014/main" xmlns:a="http://schemas.openxmlformats.org/drawingml/2006/main" xmlns:r="http://schemas.openxmlformats.org/officeDocument/2006/relationships" xmlns:p="http://schemas.openxmlformats.org/presentationml/2006/main">
  <p:cSld name="pag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10D7EFA9-FDCA-42DA-B706-3B96CE7847A8}"/>
              </a:ext>
            </a:extLst>
          </p:cNvPr>
          <p:cNvSpPr txBox="1">
            <a:spLocks noGrp="1"/>
          </p:cNvSpPr>
          <p:nvPr>
            <p:ph type="body" idx="4294967295"/>
          </p:nvPr>
        </p:nvSpPr>
        <p:spPr>
          <a:xfrm>
            <a:off x="671946" y="1938015"/>
            <a:ext cx="11124947" cy="4384081"/>
          </a:xfrm>
        </p:spPr>
        <p:txBody>
          <a:bodyPr/>
          <a:lstStyle/>
          <a:p>
            <a:pPr lvl="0" algn="just">
              <a:buNone/>
            </a:pPr>
            <a:r>
              <a:rPr lang="it-IT"/>
              <a:t>Qui entreprend les mesures :</a:t>
            </a:r>
          </a:p>
          <a:p>
            <a:pPr lvl="0" algn="just">
              <a:buNone/>
            </a:pPr>
            <a:r>
              <a:rPr lang="it-IT"/>
              <a:t>Le procureur européen délégué chargé d'une affaire peut, conformément au règlement et au droit national, soit procéder lui-même aux mesures de recherche et aux autres mesures, soit donner des instructions aux autorités compétentes de son État membre.</a:t>
            </a:r>
          </a:p>
        </p:txBody>
      </p:sp>
      <p:sp>
        <p:nvSpPr>
          <p:cNvPr id="3" name="Titolo 1">
            <a:extLst>
              <a:ext uri="{FF2B5EF4-FFF2-40B4-BE49-F238E27FC236}">
                <a16:creationId xmlns:a16="http://schemas.microsoft.com/office/drawing/2014/main" id="{51967A76-B421-4001-8574-E31EB2435885}"/>
              </a:ext>
            </a:extLst>
          </p:cNvPr>
          <p:cNvSpPr txBox="1">
            <a:spLocks noGrp="1"/>
          </p:cNvSpPr>
          <p:nvPr>
            <p:ph type="title" idx="4294967295"/>
          </p:nvPr>
        </p:nvSpPr>
        <p:spPr>
          <a:xfrm>
            <a:off x="671946" y="301322"/>
            <a:ext cx="12095052" cy="1261798"/>
          </a:xfrm>
        </p:spPr>
        <p:txBody>
          <a:bodyPr/>
          <a:lstStyle/>
          <a:p>
            <a:pPr lvl="0"/>
            <a:r>
              <a:rPr lang="it-IT" b="1"/>
              <a:t>Contexte</a:t>
            </a:r>
          </a:p>
        </p:txBody>
      </p:sp>
      <p:sp>
        <p:nvSpPr>
          <p:cNvPr id="6" name="Dia számának helye 5">
            <a:extLst>
              <a:ext uri="{FF2B5EF4-FFF2-40B4-BE49-F238E27FC236}">
                <a16:creationId xmlns:a16="http://schemas.microsoft.com/office/drawing/2014/main" id="{A80C9E64-3D2A-4794-B34C-FD981FFA1957}"/>
              </a:ext>
            </a:extLst>
          </p:cNvPr>
          <p:cNvSpPr>
            <a:spLocks noGrp="1"/>
          </p:cNvSpPr>
          <p:nvPr>
            <p:ph type="sldNum" sz="quarter" idx="8"/>
          </p:nvPr>
        </p:nvSpPr>
        <p:spPr/>
        <p:txBody>
          <a:bodyPr/>
          <a:lstStyle/>
          <a:p>
            <a:fld id="{486E4B67-A52A-4BCB-B93A-40DE1815C0F3}" type="slidenum">
              <a:rPr lang="hu-HU" smtClean="0"/>
              <a:t>8</a:t>
            </a:fld>
            <a:endParaRPr lang="hu-HU"/>
          </a:p>
        </p:txBody>
      </p:sp>
    </p:spTree>
  </p:cSld>
  <p:clrMapOvr>
    <a:masterClrMapping/>
  </p:clrMapOvr>
</p:sld>
</file>

<file path=ppt/slides/slide92020.xml><?xml version="1.0" encoding="utf-8"?>
<p:sld xmlns:a16="http://schemas.microsoft.com/office/drawing/2014/main" xmlns:a="http://schemas.openxmlformats.org/drawingml/2006/main" xmlns:r="http://schemas.openxmlformats.org/officeDocument/2006/relationships" xmlns:p="http://schemas.openxmlformats.org/presentationml/2006/main">
  <p:cSld name="pag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6B11EF52-7700-415D-B26A-D925DDB142E6}"/>
              </a:ext>
            </a:extLst>
          </p:cNvPr>
          <p:cNvSpPr txBox="1">
            <a:spLocks noGrp="1"/>
          </p:cNvSpPr>
          <p:nvPr>
            <p:ph type="body" idx="4294967295"/>
          </p:nvPr>
        </p:nvSpPr>
        <p:spPr>
          <a:xfrm>
            <a:off x="671946" y="1768678"/>
            <a:ext cx="11170100" cy="4384081"/>
          </a:xfrm>
        </p:spPr>
        <p:txBody>
          <a:bodyPr/>
          <a:lstStyle/>
          <a:p>
            <a:pPr lvl="0" algn="just">
              <a:buNone/>
            </a:pPr>
            <a:r>
              <a:rPr lang="it-IT"/>
              <a:t>Exception : art. 28 para 4</a:t>
            </a:r>
          </a:p>
          <a:p>
            <a:pPr lvl="0" algn="just">
              <a:buNone/>
            </a:pPr>
            <a:r>
              <a:rPr lang="it-IT"/>
              <a:t>Le procureur européen de surveillance, </a:t>
            </a:r>
            <a:r>
              <a:rPr lang="en-US"/>
              <a:t>dans des cas exceptionnels, après avoir obtenu l'approbation de la chambre permanente compétente, peut prendre la décision motivée de mener personnellement l'enquête, soit en prenant personnellement les mesures de recherche et autres mesures, soit en donnant des instructions aux autorités compétentes de son État membre.</a:t>
            </a:r>
          </a:p>
        </p:txBody>
      </p:sp>
      <p:sp>
        <p:nvSpPr>
          <p:cNvPr id="3" name="Titolo 1">
            <a:extLst>
              <a:ext uri="{FF2B5EF4-FFF2-40B4-BE49-F238E27FC236}">
                <a16:creationId xmlns:a16="http://schemas.microsoft.com/office/drawing/2014/main" id="{46E307A3-B0B1-4764-9B7E-59A6088F4C89}"/>
              </a:ext>
            </a:extLst>
          </p:cNvPr>
          <p:cNvSpPr txBox="1">
            <a:spLocks noGrp="1"/>
          </p:cNvSpPr>
          <p:nvPr>
            <p:ph type="title" idx="4294967295"/>
          </p:nvPr>
        </p:nvSpPr>
        <p:spPr>
          <a:xfrm>
            <a:off x="671946" y="301322"/>
            <a:ext cx="12095052" cy="1261798"/>
          </a:xfrm>
        </p:spPr>
        <p:txBody>
          <a:bodyPr/>
          <a:lstStyle/>
          <a:p>
            <a:pPr lvl="0"/>
            <a:r>
              <a:rPr lang="it-IT" b="1"/>
              <a:t>Contexte</a:t>
            </a:r>
          </a:p>
        </p:txBody>
      </p:sp>
      <p:sp>
        <p:nvSpPr>
          <p:cNvPr id="6" name="Dia számának helye 5">
            <a:extLst>
              <a:ext uri="{FF2B5EF4-FFF2-40B4-BE49-F238E27FC236}">
                <a16:creationId xmlns:a16="http://schemas.microsoft.com/office/drawing/2014/main" id="{537BE1C3-F2A4-405F-AF9E-78FB87422E88}"/>
              </a:ext>
            </a:extLst>
          </p:cNvPr>
          <p:cNvSpPr>
            <a:spLocks noGrp="1"/>
          </p:cNvSpPr>
          <p:nvPr>
            <p:ph type="sldNum" sz="quarter" idx="8"/>
          </p:nvPr>
        </p:nvSpPr>
        <p:spPr/>
        <p:txBody>
          <a:bodyPr/>
          <a:lstStyle/>
          <a:p>
            <a:fld id="{486E4B67-A52A-4BCB-B93A-40DE1815C0F3}" type="slidenum">
              <a:rPr lang="hu-HU" smtClean="0"/>
              <a:t>9</a:t>
            </a:fld>
            <a:endParaRPr lang="hu-HU"/>
          </a:p>
        </p:txBody>
      </p:sp>
    </p:spTree>
  </p:cSld>
  <p:clrMapOvr>
    <a:masterClrMapping/>
  </p:clrMapOvr>
</p:sld>
</file>

<file path=ppt/theme/theme122.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Office%20Theme</ap:Template>
  <ap:TotalTime>0</ap:TotalTime>
  <ap:Words>1324</ap:Words>
  <ap:Application>Microsoft Office PowerPoint</ap:Application>
  <ap:PresentationFormat>Custom</ap:PresentationFormat>
  <ap:Paragraphs>263</ap:Paragraphs>
  <ap:Slides>26</ap:Slides>
  <ap:Notes>26</ap:Notes>
  <ap:HiddenSlides>0</ap:HiddenSlides>
  <ap:MMClips>0</ap:MMClips>
  <ap:ScaleCrop>false</ap:ScaleCrop>
  <ap:HeadingPairs>
    <vt:vector baseType="variant" size="6">
      <vt:variant>
        <vt:lpstr>Fonts Used</vt:lpstr>
      </vt:variant>
      <vt:variant>
        <vt:i4>5</vt:i4>
      </vt:variant>
      <vt:variant>
        <vt:lpstr>Theme</vt:lpstr>
      </vt:variant>
      <vt:variant>
        <vt:i4>1</vt:i4>
      </vt:variant>
      <vt:variant>
        <vt:lpstr>Slide Titles</vt:lpstr>
      </vt:variant>
      <vt:variant>
        <vt:i4>26</vt:i4>
      </vt:variant>
    </vt:vector>
  </ap:HeadingPairs>
  <ap:TitlesOfParts>
    <vt:vector baseType="lpstr" size="32">
      <vt:lpstr>Arial</vt:lpstr>
      <vt:lpstr>Calibri</vt:lpstr>
      <vt:lpstr>Calibri Light</vt:lpstr>
      <vt:lpstr>Liberation Sans</vt:lpstr>
      <vt:lpstr>Liberation Serif</vt:lpstr>
      <vt:lpstr>Predefinito</vt:lpstr>
      <vt:lpstr>The investigative measures</vt:lpstr>
      <vt:lpstr>Introduction</vt:lpstr>
      <vt:lpstr>Preliminary question</vt:lpstr>
      <vt:lpstr>The solution</vt:lpstr>
      <vt:lpstr>Introduction</vt:lpstr>
      <vt:lpstr>Introduction</vt:lpstr>
      <vt:lpstr>Introduction</vt:lpstr>
      <vt:lpstr>Background</vt:lpstr>
      <vt:lpstr>Background</vt:lpstr>
      <vt:lpstr>Background</vt:lpstr>
      <vt:lpstr>Background</vt:lpstr>
      <vt:lpstr>Background</vt:lpstr>
      <vt:lpstr>The measures</vt:lpstr>
      <vt:lpstr>The measures</vt:lpstr>
      <vt:lpstr>Search</vt:lpstr>
      <vt:lpstr>Production of relevant objects</vt:lpstr>
      <vt:lpstr>Production of stored computer data</vt:lpstr>
      <vt:lpstr>Freeze instrumentalities or proceeds of crime</vt:lpstr>
      <vt:lpstr>Interceptions of electronic communications</vt:lpstr>
      <vt:lpstr>Track and trace of objects</vt:lpstr>
      <vt:lpstr>Specific requirements</vt:lpstr>
      <vt:lpstr>Specific requirements</vt:lpstr>
      <vt:lpstr>Specific requirements</vt:lpstr>
      <vt:lpstr>Further measures</vt:lpstr>
      <vt:lpstr>General requirements</vt:lpstr>
      <vt:lpstr>Urgent measures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Introduction to the PIF Directive and particularities regarding its implementation in the Member States</dc:title>
  <lastModifiedBy>Greenwood Elizabeth</lastModifiedBy>
  <revision>98</revision>
  <dcterms:created xsi:type="dcterms:W3CDTF">2018-09-15T11:59:51.0000000Z</dcterms:created>
  <dcterms:modified xsi:type="dcterms:W3CDTF">2021-05-27T05:28:46.0000000Z</dcterms:modified>
  <keywords>, docId:6F1D3FCDBBF6AEB66E381EEC108F3B0B</keywords>
</coreProperties>
</file>